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85" r:id="rId5"/>
    <p:sldMasterId id="2147483700" r:id="rId6"/>
  </p:sldMasterIdLst>
  <p:notesMasterIdLst>
    <p:notesMasterId r:id="rId28"/>
  </p:notesMasterIdLst>
  <p:sldIdLst>
    <p:sldId id="814" r:id="rId7"/>
    <p:sldId id="835" r:id="rId8"/>
    <p:sldId id="830" r:id="rId9"/>
    <p:sldId id="717" r:id="rId10"/>
    <p:sldId id="846" r:id="rId11"/>
    <p:sldId id="848" r:id="rId12"/>
    <p:sldId id="859" r:id="rId13"/>
    <p:sldId id="262" r:id="rId14"/>
    <p:sldId id="874" r:id="rId15"/>
    <p:sldId id="878" r:id="rId16"/>
    <p:sldId id="840" r:id="rId17"/>
    <p:sldId id="880" r:id="rId18"/>
    <p:sldId id="863" r:id="rId19"/>
    <p:sldId id="868" r:id="rId20"/>
    <p:sldId id="876" r:id="rId21"/>
    <p:sldId id="861" r:id="rId22"/>
    <p:sldId id="281" r:id="rId23"/>
    <p:sldId id="864" r:id="rId24"/>
    <p:sldId id="865" r:id="rId25"/>
    <p:sldId id="879" r:id="rId26"/>
    <p:sldId id="85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03B00E-9B3E-45A2-A6AD-DB81325893A5}">
          <p14:sldIdLst>
            <p14:sldId id="814"/>
            <p14:sldId id="835"/>
            <p14:sldId id="830"/>
            <p14:sldId id="717"/>
            <p14:sldId id="846"/>
            <p14:sldId id="848"/>
            <p14:sldId id="859"/>
            <p14:sldId id="262"/>
            <p14:sldId id="874"/>
            <p14:sldId id="878"/>
            <p14:sldId id="840"/>
            <p14:sldId id="880"/>
            <p14:sldId id="863"/>
            <p14:sldId id="868"/>
            <p14:sldId id="876"/>
            <p14:sldId id="861"/>
            <p14:sldId id="281"/>
            <p14:sldId id="864"/>
            <p14:sldId id="865"/>
            <p14:sldId id="879"/>
          </p14:sldIdLst>
        </p14:section>
        <p14:section name="Untitled Section" id="{5C1F5C49-58F2-4AC6-BE77-BED699ECFDDA}">
          <p14:sldIdLst>
            <p14:sldId id="85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isy Parry" initials="DP" lastIdx="3" clrIdx="0">
    <p:extLst>
      <p:ext uri="{19B8F6BF-5375-455C-9EA6-DF929625EA0E}">
        <p15:presenceInfo xmlns:p15="http://schemas.microsoft.com/office/powerpoint/2012/main" userId="S::dparry@turing.ac.uk::fbbf6a23-d582-4174-b3b7-7ab882e9600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08BA70-3472-4A7F-BFFB-3F0942515EAF}" v="56" dt="2019-12-04T16:12:43.9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1" d="100"/>
          <a:sy n="81" d="100"/>
        </p:scale>
        <p:origin x="75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microsoft.com/office/2016/11/relationships/changesInfo" Target="changesInfos/changesInfo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isy Parry" userId="fbbf6a23-d582-4174-b3b7-7ab882e9600c" providerId="ADAL" clId="{466993FD-92F7-43DD-A13C-08DA88E49F71}"/>
    <pc:docChg chg="undo custSel mod addSld delSld modSld sldOrd">
      <pc:chgData name="Daisy Parry" userId="fbbf6a23-d582-4174-b3b7-7ab882e9600c" providerId="ADAL" clId="{466993FD-92F7-43DD-A13C-08DA88E49F71}" dt="2019-10-30T16:36:05.063" v="946"/>
      <pc:docMkLst>
        <pc:docMk/>
      </pc:docMkLst>
      <pc:sldChg chg="addSp delSp modSp mod setBg">
        <pc:chgData name="Daisy Parry" userId="fbbf6a23-d582-4174-b3b7-7ab882e9600c" providerId="ADAL" clId="{466993FD-92F7-43DD-A13C-08DA88E49F71}" dt="2019-10-21T14:38:23.286" v="8" actId="2711"/>
        <pc:sldMkLst>
          <pc:docMk/>
          <pc:sldMk cId="3644910389" sldId="814"/>
        </pc:sldMkLst>
        <pc:spChg chg="mod">
          <ac:chgData name="Daisy Parry" userId="fbbf6a23-d582-4174-b3b7-7ab882e9600c" providerId="ADAL" clId="{466993FD-92F7-43DD-A13C-08DA88E49F71}" dt="2019-10-21T14:38:23.286" v="8" actId="2711"/>
          <ac:spMkLst>
            <pc:docMk/>
            <pc:sldMk cId="3644910389" sldId="814"/>
            <ac:spMk id="8" creationId="{015EE4E3-78C2-485C-841F-23D9AB144655}"/>
          </ac:spMkLst>
        </pc:spChg>
        <pc:spChg chg="mod">
          <ac:chgData name="Daisy Parry" userId="fbbf6a23-d582-4174-b3b7-7ab882e9600c" providerId="ADAL" clId="{466993FD-92F7-43DD-A13C-08DA88E49F71}" dt="2019-10-21T14:38:09.429" v="5" actId="26606"/>
          <ac:spMkLst>
            <pc:docMk/>
            <pc:sldMk cId="3644910389" sldId="814"/>
            <ac:spMk id="10" creationId="{395E9F2E-64A6-4E32-B83C-4C8D0970EE7F}"/>
          </ac:spMkLst>
        </pc:spChg>
        <pc:spChg chg="add del">
          <ac:chgData name="Daisy Parry" userId="fbbf6a23-d582-4174-b3b7-7ab882e9600c" providerId="ADAL" clId="{466993FD-92F7-43DD-A13C-08DA88E49F71}" dt="2019-10-21T14:38:09.429" v="5" actId="26606"/>
          <ac:spMkLst>
            <pc:docMk/>
            <pc:sldMk cId="3644910389" sldId="814"/>
            <ac:spMk id="45" creationId="{E20EB187-900F-4AF5-813B-101456D9FD39}"/>
          </ac:spMkLst>
        </pc:spChg>
        <pc:spChg chg="add">
          <ac:chgData name="Daisy Parry" userId="fbbf6a23-d582-4174-b3b7-7ab882e9600c" providerId="ADAL" clId="{466993FD-92F7-43DD-A13C-08DA88E49F71}" dt="2019-10-21T14:38:09.429" v="5" actId="26606"/>
          <ac:spMkLst>
            <pc:docMk/>
            <pc:sldMk cId="3644910389" sldId="814"/>
            <ac:spMk id="49" creationId="{E20EB187-900F-4AF5-813B-101456D9FD39}"/>
          </ac:spMkLst>
        </pc:spChg>
        <pc:spChg chg="add del">
          <ac:chgData name="Daisy Parry" userId="fbbf6a23-d582-4174-b3b7-7ab882e9600c" providerId="ADAL" clId="{466993FD-92F7-43DD-A13C-08DA88E49F71}" dt="2019-10-21T14:38:02.564" v="4" actId="26606"/>
          <ac:spMkLst>
            <pc:docMk/>
            <pc:sldMk cId="3644910389" sldId="814"/>
            <ac:spMk id="52" creationId="{71B2258F-86CA-4D4D-8270-BC05FCDEBFB3}"/>
          </ac:spMkLst>
        </pc:spChg>
        <pc:picChg chg="mod">
          <ac:chgData name="Daisy Parry" userId="fbbf6a23-d582-4174-b3b7-7ab882e9600c" providerId="ADAL" clId="{466993FD-92F7-43DD-A13C-08DA88E49F71}" dt="2019-10-21T14:38:09.429" v="5" actId="26606"/>
          <ac:picMkLst>
            <pc:docMk/>
            <pc:sldMk cId="3644910389" sldId="814"/>
            <ac:picMk id="40" creationId="{B54BEBE2-E3BB-43D5-8F76-2981088F1A8A}"/>
          </ac:picMkLst>
        </pc:picChg>
        <pc:cxnChg chg="add del">
          <ac:chgData name="Daisy Parry" userId="fbbf6a23-d582-4174-b3b7-7ab882e9600c" providerId="ADAL" clId="{466993FD-92F7-43DD-A13C-08DA88E49F71}" dt="2019-10-21T14:38:09.429" v="5" actId="26606"/>
          <ac:cxnSpMkLst>
            <pc:docMk/>
            <pc:sldMk cId="3644910389" sldId="814"/>
            <ac:cxnSpMk id="47" creationId="{624D17C8-E9C2-48A4-AA36-D7048A6CCC41}"/>
          </ac:cxnSpMkLst>
        </pc:cxnChg>
        <pc:cxnChg chg="add">
          <ac:chgData name="Daisy Parry" userId="fbbf6a23-d582-4174-b3b7-7ab882e9600c" providerId="ADAL" clId="{466993FD-92F7-43DD-A13C-08DA88E49F71}" dt="2019-10-21T14:38:09.429" v="5" actId="26606"/>
          <ac:cxnSpMkLst>
            <pc:docMk/>
            <pc:sldMk cId="3644910389" sldId="814"/>
            <ac:cxnSpMk id="54" creationId="{624D17C8-E9C2-48A4-AA36-D7048A6CCC41}"/>
          </ac:cxnSpMkLst>
        </pc:cxnChg>
      </pc:sldChg>
      <pc:sldChg chg="addSp delSp modSp del">
        <pc:chgData name="Daisy Parry" userId="fbbf6a23-d582-4174-b3b7-7ab882e9600c" providerId="ADAL" clId="{466993FD-92F7-43DD-A13C-08DA88E49F71}" dt="2019-10-30T16:34:34.747" v="944" actId="2696"/>
        <pc:sldMkLst>
          <pc:docMk/>
          <pc:sldMk cId="1984957130" sldId="849"/>
        </pc:sldMkLst>
        <pc:spChg chg="mod">
          <ac:chgData name="Daisy Parry" userId="fbbf6a23-d582-4174-b3b7-7ab882e9600c" providerId="ADAL" clId="{466993FD-92F7-43DD-A13C-08DA88E49F71}" dt="2019-10-28T12:51:48.545" v="80" actId="20577"/>
          <ac:spMkLst>
            <pc:docMk/>
            <pc:sldMk cId="1984957130" sldId="849"/>
            <ac:spMk id="2" creationId="{B73FA7EF-EAD8-4991-8391-DB84065EC928}"/>
          </ac:spMkLst>
        </pc:spChg>
        <pc:spChg chg="add mod">
          <ac:chgData name="Daisy Parry" userId="fbbf6a23-d582-4174-b3b7-7ab882e9600c" providerId="ADAL" clId="{466993FD-92F7-43DD-A13C-08DA88E49F71}" dt="2019-10-30T16:28:56.185" v="792" actId="20577"/>
          <ac:spMkLst>
            <pc:docMk/>
            <pc:sldMk cId="1984957130" sldId="849"/>
            <ac:spMk id="4" creationId="{ABB00A7E-C6C8-41CD-9785-7CDEA80CC184}"/>
          </ac:spMkLst>
        </pc:spChg>
        <pc:spChg chg="del">
          <ac:chgData name="Daisy Parry" userId="fbbf6a23-d582-4174-b3b7-7ab882e9600c" providerId="ADAL" clId="{466993FD-92F7-43DD-A13C-08DA88E49F71}" dt="2019-10-21T14:42:03.750" v="77" actId="478"/>
          <ac:spMkLst>
            <pc:docMk/>
            <pc:sldMk cId="1984957130" sldId="849"/>
            <ac:spMk id="8" creationId="{734FDBF7-1A8D-4627-87FA-ED40B9922914}"/>
          </ac:spMkLst>
        </pc:spChg>
        <pc:spChg chg="del">
          <ac:chgData name="Daisy Parry" userId="fbbf6a23-d582-4174-b3b7-7ab882e9600c" providerId="ADAL" clId="{466993FD-92F7-43DD-A13C-08DA88E49F71}" dt="2019-10-21T14:42:05.589" v="78" actId="478"/>
          <ac:spMkLst>
            <pc:docMk/>
            <pc:sldMk cId="1984957130" sldId="849"/>
            <ac:spMk id="9" creationId="{9906DBD0-B308-444B-A03A-B14BB72890F2}"/>
          </ac:spMkLst>
        </pc:spChg>
        <pc:spChg chg="del">
          <ac:chgData name="Daisy Parry" userId="fbbf6a23-d582-4174-b3b7-7ab882e9600c" providerId="ADAL" clId="{466993FD-92F7-43DD-A13C-08DA88E49F71}" dt="2019-10-21T14:42:09.027" v="79" actId="478"/>
          <ac:spMkLst>
            <pc:docMk/>
            <pc:sldMk cId="1984957130" sldId="849"/>
            <ac:spMk id="10" creationId="{B275BC11-3FA2-425F-B835-5BF8E33F7B4C}"/>
          </ac:spMkLst>
        </pc:spChg>
        <pc:cxnChg chg="mod">
          <ac:chgData name="Daisy Parry" userId="fbbf6a23-d582-4174-b3b7-7ab882e9600c" providerId="ADAL" clId="{466993FD-92F7-43DD-A13C-08DA88E49F71}" dt="2019-10-28T12:51:53.276" v="81" actId="14100"/>
          <ac:cxnSpMkLst>
            <pc:docMk/>
            <pc:sldMk cId="1984957130" sldId="849"/>
            <ac:cxnSpMk id="3" creationId="{001D8B50-5C7A-41E4-8444-D3D37A7D23EF}"/>
          </ac:cxnSpMkLst>
        </pc:cxnChg>
      </pc:sldChg>
      <pc:sldChg chg="ord">
        <pc:chgData name="Daisy Parry" userId="fbbf6a23-d582-4174-b3b7-7ab882e9600c" providerId="ADAL" clId="{466993FD-92F7-43DD-A13C-08DA88E49F71}" dt="2019-10-28T14:56:31.962" v="221"/>
        <pc:sldMkLst>
          <pc:docMk/>
          <pc:sldMk cId="1525735173" sldId="850"/>
        </pc:sldMkLst>
      </pc:sldChg>
      <pc:sldChg chg="modSp">
        <pc:chgData name="Daisy Parry" userId="fbbf6a23-d582-4174-b3b7-7ab882e9600c" providerId="ADAL" clId="{466993FD-92F7-43DD-A13C-08DA88E49F71}" dt="2019-10-28T14:57:09.494" v="235" actId="20577"/>
        <pc:sldMkLst>
          <pc:docMk/>
          <pc:sldMk cId="127579338" sldId="860"/>
        </pc:sldMkLst>
        <pc:spChg chg="mod">
          <ac:chgData name="Daisy Parry" userId="fbbf6a23-d582-4174-b3b7-7ab882e9600c" providerId="ADAL" clId="{466993FD-92F7-43DD-A13C-08DA88E49F71}" dt="2019-10-28T14:57:01.810" v="223" actId="20577"/>
          <ac:spMkLst>
            <pc:docMk/>
            <pc:sldMk cId="127579338" sldId="860"/>
            <ac:spMk id="2" creationId="{3B5F9A38-75CA-4A07-BA2E-BBCD8C67DCFE}"/>
          </ac:spMkLst>
        </pc:spChg>
        <pc:spChg chg="mod">
          <ac:chgData name="Daisy Parry" userId="fbbf6a23-d582-4174-b3b7-7ab882e9600c" providerId="ADAL" clId="{466993FD-92F7-43DD-A13C-08DA88E49F71}" dt="2019-10-28T14:57:09.494" v="235" actId="20577"/>
          <ac:spMkLst>
            <pc:docMk/>
            <pc:sldMk cId="127579338" sldId="860"/>
            <ac:spMk id="3" creationId="{34056FB0-6894-482B-A996-E3B5243C66A8}"/>
          </ac:spMkLst>
        </pc:spChg>
      </pc:sldChg>
      <pc:sldChg chg="modSp add del">
        <pc:chgData name="Daisy Parry" userId="fbbf6a23-d582-4174-b3b7-7ab882e9600c" providerId="ADAL" clId="{466993FD-92F7-43DD-A13C-08DA88E49F71}" dt="2019-10-21T14:41:39.874" v="48" actId="2696"/>
        <pc:sldMkLst>
          <pc:docMk/>
          <pc:sldMk cId="1554385417" sldId="877"/>
        </pc:sldMkLst>
        <pc:spChg chg="mod">
          <ac:chgData name="Daisy Parry" userId="fbbf6a23-d582-4174-b3b7-7ab882e9600c" providerId="ADAL" clId="{466993FD-92F7-43DD-A13C-08DA88E49F71}" dt="2019-10-21T14:41:31.301" v="46" actId="27636"/>
          <ac:spMkLst>
            <pc:docMk/>
            <pc:sldMk cId="1554385417" sldId="877"/>
            <ac:spMk id="2" creationId="{8920D18D-4D80-48EB-B4DB-4D633E262738}"/>
          </ac:spMkLst>
        </pc:spChg>
      </pc:sldChg>
      <pc:sldChg chg="addSp delSp modSp add del">
        <pc:chgData name="Daisy Parry" userId="fbbf6a23-d582-4174-b3b7-7ab882e9600c" providerId="ADAL" clId="{466993FD-92F7-43DD-A13C-08DA88E49F71}" dt="2019-10-21T14:40:33.080" v="44" actId="2696"/>
        <pc:sldMkLst>
          <pc:docMk/>
          <pc:sldMk cId="2618755027" sldId="877"/>
        </pc:sldMkLst>
        <pc:spChg chg="add del mod">
          <ac:chgData name="Daisy Parry" userId="fbbf6a23-d582-4174-b3b7-7ab882e9600c" providerId="ADAL" clId="{466993FD-92F7-43DD-A13C-08DA88E49F71}" dt="2019-10-21T14:40:30.643" v="43" actId="478"/>
          <ac:spMkLst>
            <pc:docMk/>
            <pc:sldMk cId="2618755027" sldId="877"/>
            <ac:spMk id="2" creationId="{19140400-1C71-400C-836A-5781FE70AFA7}"/>
          </ac:spMkLst>
        </pc:spChg>
      </pc:sldChg>
      <pc:sldChg chg="add">
        <pc:chgData name="Daisy Parry" userId="fbbf6a23-d582-4174-b3b7-7ab882e9600c" providerId="ADAL" clId="{466993FD-92F7-43DD-A13C-08DA88E49F71}" dt="2019-10-21T14:41:37.382" v="47"/>
        <pc:sldMkLst>
          <pc:docMk/>
          <pc:sldMk cId="114128076" sldId="878"/>
        </pc:sldMkLst>
      </pc:sldChg>
      <pc:sldChg chg="addSp delSp modSp ord">
        <pc:chgData name="Daisy Parry" userId="fbbf6a23-d582-4174-b3b7-7ab882e9600c" providerId="ADAL" clId="{466993FD-92F7-43DD-A13C-08DA88E49F71}" dt="2019-10-30T16:36:05.063" v="946"/>
        <pc:sldMkLst>
          <pc:docMk/>
          <pc:sldMk cId="709357342" sldId="879"/>
        </pc:sldMkLst>
        <pc:spChg chg="mod">
          <ac:chgData name="Daisy Parry" userId="fbbf6a23-d582-4174-b3b7-7ab882e9600c" providerId="ADAL" clId="{466993FD-92F7-43DD-A13C-08DA88E49F71}" dt="2019-10-28T12:56:04.961" v="217" actId="33524"/>
          <ac:spMkLst>
            <pc:docMk/>
            <pc:sldMk cId="709357342" sldId="879"/>
            <ac:spMk id="2" creationId="{B73FA7EF-EAD8-4991-8391-DB84065EC928}"/>
          </ac:spMkLst>
        </pc:spChg>
        <pc:spChg chg="add mod">
          <ac:chgData name="Daisy Parry" userId="fbbf6a23-d582-4174-b3b7-7ab882e9600c" providerId="ADAL" clId="{466993FD-92F7-43DD-A13C-08DA88E49F71}" dt="2019-10-28T12:56:30.586" v="220" actId="1076"/>
          <ac:spMkLst>
            <pc:docMk/>
            <pc:sldMk cId="709357342" sldId="879"/>
            <ac:spMk id="10" creationId="{060036F2-803A-4B7A-AAB7-AED4875A2481}"/>
          </ac:spMkLst>
        </pc:spChg>
        <pc:spChg chg="add mod">
          <ac:chgData name="Daisy Parry" userId="fbbf6a23-d582-4174-b3b7-7ab882e9600c" providerId="ADAL" clId="{466993FD-92F7-43DD-A13C-08DA88E49F71}" dt="2019-10-28T15:20:43.271" v="261" actId="1076"/>
          <ac:spMkLst>
            <pc:docMk/>
            <pc:sldMk cId="709357342" sldId="879"/>
            <ac:spMk id="11" creationId="{AAAFAC9A-8466-49A2-87A7-6C515C673375}"/>
          </ac:spMkLst>
        </pc:spChg>
        <pc:spChg chg="add mod">
          <ac:chgData name="Daisy Parry" userId="fbbf6a23-d582-4174-b3b7-7ab882e9600c" providerId="ADAL" clId="{466993FD-92F7-43DD-A13C-08DA88E49F71}" dt="2019-10-28T15:20:39.878" v="260" actId="1076"/>
          <ac:spMkLst>
            <pc:docMk/>
            <pc:sldMk cId="709357342" sldId="879"/>
            <ac:spMk id="12" creationId="{0C97AF9D-6C7D-4BA5-8AEA-571E3867B948}"/>
          </ac:spMkLst>
        </pc:spChg>
        <pc:spChg chg="add mod">
          <ac:chgData name="Daisy Parry" userId="fbbf6a23-d582-4174-b3b7-7ab882e9600c" providerId="ADAL" clId="{466993FD-92F7-43DD-A13C-08DA88E49F71}" dt="2019-10-28T15:20:35.771" v="259" actId="255"/>
          <ac:spMkLst>
            <pc:docMk/>
            <pc:sldMk cId="709357342" sldId="879"/>
            <ac:spMk id="13" creationId="{79165999-8537-4A7C-979B-8DFD58E6D8DA}"/>
          </ac:spMkLst>
        </pc:spChg>
        <pc:spChg chg="add del mod">
          <ac:chgData name="Daisy Parry" userId="fbbf6a23-d582-4174-b3b7-7ab882e9600c" providerId="ADAL" clId="{466993FD-92F7-43DD-A13C-08DA88E49F71}" dt="2019-10-28T15:18:51.776" v="239" actId="478"/>
          <ac:spMkLst>
            <pc:docMk/>
            <pc:sldMk cId="709357342" sldId="879"/>
            <ac:spMk id="17" creationId="{6B7D8B1F-F08E-4D0C-9CAB-0F42BEAF5DA3}"/>
          </ac:spMkLst>
        </pc:spChg>
        <pc:spChg chg="add del mod">
          <ac:chgData name="Daisy Parry" userId="fbbf6a23-d582-4174-b3b7-7ab882e9600c" providerId="ADAL" clId="{466993FD-92F7-43DD-A13C-08DA88E49F71}" dt="2019-10-28T15:19:37.653" v="245" actId="478"/>
          <ac:spMkLst>
            <pc:docMk/>
            <pc:sldMk cId="709357342" sldId="879"/>
            <ac:spMk id="20" creationId="{17E28D89-621B-4BEF-986E-9EBBEB8B160B}"/>
          </ac:spMkLst>
        </pc:spChg>
        <pc:spChg chg="add del mod">
          <ac:chgData name="Daisy Parry" userId="fbbf6a23-d582-4174-b3b7-7ab882e9600c" providerId="ADAL" clId="{466993FD-92F7-43DD-A13C-08DA88E49F71}" dt="2019-10-28T15:20:17.558" v="256"/>
          <ac:spMkLst>
            <pc:docMk/>
            <pc:sldMk cId="709357342" sldId="879"/>
            <ac:spMk id="23" creationId="{C2B94FB8-B233-48C7-95C9-0AC6FDF8FED2}"/>
          </ac:spMkLst>
        </pc:spChg>
        <pc:spChg chg="add del mod">
          <ac:chgData name="Daisy Parry" userId="fbbf6a23-d582-4174-b3b7-7ab882e9600c" providerId="ADAL" clId="{466993FD-92F7-43DD-A13C-08DA88E49F71}" dt="2019-10-28T15:21:16.492" v="271" actId="478"/>
          <ac:spMkLst>
            <pc:docMk/>
            <pc:sldMk cId="709357342" sldId="879"/>
            <ac:spMk id="27" creationId="{57E9A9D8-94A2-45D8-A86D-C953494BD117}"/>
          </ac:spMkLst>
        </pc:spChg>
        <pc:spChg chg="add mod">
          <ac:chgData name="Daisy Parry" userId="fbbf6a23-d582-4174-b3b7-7ab882e9600c" providerId="ADAL" clId="{466993FD-92F7-43DD-A13C-08DA88E49F71}" dt="2019-10-30T16:31:14.358" v="938" actId="27636"/>
          <ac:spMkLst>
            <pc:docMk/>
            <pc:sldMk cId="709357342" sldId="879"/>
            <ac:spMk id="33" creationId="{732F4197-0612-4474-B4F8-8D0F98A5F684}"/>
          </ac:spMkLst>
        </pc:spChg>
        <pc:spChg chg="add del mod">
          <ac:chgData name="Daisy Parry" userId="fbbf6a23-d582-4174-b3b7-7ab882e9600c" providerId="ADAL" clId="{466993FD-92F7-43DD-A13C-08DA88E49F71}" dt="2019-10-30T16:31:33.886" v="943" actId="478"/>
          <ac:spMkLst>
            <pc:docMk/>
            <pc:sldMk cId="709357342" sldId="879"/>
            <ac:spMk id="34" creationId="{F93F3466-B08B-4027-B044-80D2BEFDD315}"/>
          </ac:spMkLst>
        </pc:spChg>
        <pc:spChg chg="add">
          <ac:chgData name="Daisy Parry" userId="fbbf6a23-d582-4174-b3b7-7ab882e9600c" providerId="ADAL" clId="{466993FD-92F7-43DD-A13C-08DA88E49F71}" dt="2019-10-28T15:24:07.844" v="361"/>
          <ac:spMkLst>
            <pc:docMk/>
            <pc:sldMk cId="709357342" sldId="879"/>
            <ac:spMk id="37" creationId="{C937C96B-DD3B-4C07-A701-0616E7E29EFB}"/>
          </ac:spMkLst>
        </pc:spChg>
        <pc:spChg chg="add mod">
          <ac:chgData name="Daisy Parry" userId="fbbf6a23-d582-4174-b3b7-7ab882e9600c" providerId="ADAL" clId="{466993FD-92F7-43DD-A13C-08DA88E49F71}" dt="2019-10-30T16:30:00.804" v="860" actId="27636"/>
          <ac:spMkLst>
            <pc:docMk/>
            <pc:sldMk cId="709357342" sldId="879"/>
            <ac:spMk id="41" creationId="{05F7C387-1158-4B8F-9D98-B85FBA196E0A}"/>
          </ac:spMkLst>
        </pc:spChg>
        <pc:spChg chg="add mod">
          <ac:chgData name="Daisy Parry" userId="fbbf6a23-d582-4174-b3b7-7ab882e9600c" providerId="ADAL" clId="{466993FD-92F7-43DD-A13C-08DA88E49F71}" dt="2019-10-28T15:26:46.796" v="547" actId="20577"/>
          <ac:spMkLst>
            <pc:docMk/>
            <pc:sldMk cId="709357342" sldId="879"/>
            <ac:spMk id="42" creationId="{4639DBC5-C1C7-4E41-BFEA-E3CE00A3B233}"/>
          </ac:spMkLst>
        </pc:spChg>
        <pc:spChg chg="add mod">
          <ac:chgData name="Daisy Parry" userId="fbbf6a23-d582-4174-b3b7-7ab882e9600c" providerId="ADAL" clId="{466993FD-92F7-43DD-A13C-08DA88E49F71}" dt="2019-10-28T15:27:24.896" v="569" actId="14100"/>
          <ac:spMkLst>
            <pc:docMk/>
            <pc:sldMk cId="709357342" sldId="879"/>
            <ac:spMk id="43" creationId="{4AE4F8B3-65BA-4E4E-8F9D-91F6245AB6BE}"/>
          </ac:spMkLst>
        </pc:spChg>
        <pc:spChg chg="add mod">
          <ac:chgData name="Daisy Parry" userId="fbbf6a23-d582-4174-b3b7-7ab882e9600c" providerId="ADAL" clId="{466993FD-92F7-43DD-A13C-08DA88E49F71}" dt="2019-10-28T15:41:31.093" v="618" actId="1076"/>
          <ac:spMkLst>
            <pc:docMk/>
            <pc:sldMk cId="709357342" sldId="879"/>
            <ac:spMk id="44" creationId="{A23E458C-F420-409A-9A17-288C855D69E9}"/>
          </ac:spMkLst>
        </pc:spChg>
        <pc:picChg chg="add del mod">
          <ac:chgData name="Daisy Parry" userId="fbbf6a23-d582-4174-b3b7-7ab882e9600c" providerId="ADAL" clId="{466993FD-92F7-43DD-A13C-08DA88E49F71}" dt="2019-10-28T15:18:51.776" v="239" actId="478"/>
          <ac:picMkLst>
            <pc:docMk/>
            <pc:sldMk cId="709357342" sldId="879"/>
            <ac:picMk id="16" creationId="{408FB806-DCAC-4894-BC25-B42A717920A3}"/>
          </ac:picMkLst>
        </pc:picChg>
        <pc:picChg chg="add del mod">
          <ac:chgData name="Daisy Parry" userId="fbbf6a23-d582-4174-b3b7-7ab882e9600c" providerId="ADAL" clId="{466993FD-92F7-43DD-A13C-08DA88E49F71}" dt="2019-10-28T15:19:37.653" v="245" actId="478"/>
          <ac:picMkLst>
            <pc:docMk/>
            <pc:sldMk cId="709357342" sldId="879"/>
            <ac:picMk id="19" creationId="{2EE80411-DCE1-40CF-9D8E-6DFC7393B859}"/>
          </ac:picMkLst>
        </pc:picChg>
        <pc:picChg chg="add del mod">
          <ac:chgData name="Daisy Parry" userId="fbbf6a23-d582-4174-b3b7-7ab882e9600c" providerId="ADAL" clId="{466993FD-92F7-43DD-A13C-08DA88E49F71}" dt="2019-10-28T15:24:16.846" v="364" actId="1076"/>
          <ac:picMkLst>
            <pc:docMk/>
            <pc:sldMk cId="709357342" sldId="879"/>
            <ac:picMk id="22" creationId="{139B8D0A-0D06-41B1-9470-DD7739A565FE}"/>
          </ac:picMkLst>
        </pc:picChg>
        <pc:picChg chg="add del mod">
          <ac:chgData name="Daisy Parry" userId="fbbf6a23-d582-4174-b3b7-7ab882e9600c" providerId="ADAL" clId="{466993FD-92F7-43DD-A13C-08DA88E49F71}" dt="2019-10-28T15:26:10.498" v="501" actId="478"/>
          <ac:picMkLst>
            <pc:docMk/>
            <pc:sldMk cId="709357342" sldId="879"/>
            <ac:picMk id="24" creationId="{61337088-E2F9-46D0-9E4E-AC3A4D669E50}"/>
          </ac:picMkLst>
        </pc:picChg>
        <pc:picChg chg="add del mod">
          <ac:chgData name="Daisy Parry" userId="fbbf6a23-d582-4174-b3b7-7ab882e9600c" providerId="ADAL" clId="{466993FD-92F7-43DD-A13C-08DA88E49F71}" dt="2019-10-30T16:31:30.468" v="942" actId="478"/>
          <ac:picMkLst>
            <pc:docMk/>
            <pc:sldMk cId="709357342" sldId="879"/>
            <ac:picMk id="26" creationId="{02DD3836-FD08-4E65-8E75-E2FA9D6F2DDA}"/>
          </ac:picMkLst>
        </pc:picChg>
        <pc:picChg chg="add mod">
          <ac:chgData name="Daisy Parry" userId="fbbf6a23-d582-4174-b3b7-7ab882e9600c" providerId="ADAL" clId="{466993FD-92F7-43DD-A13C-08DA88E49F71}" dt="2019-10-30T16:31:22.243" v="939" actId="1076"/>
          <ac:picMkLst>
            <pc:docMk/>
            <pc:sldMk cId="709357342" sldId="879"/>
            <ac:picMk id="28" creationId="{97A8E042-991D-42C7-AAF5-5CEA4EC9E668}"/>
          </ac:picMkLst>
        </pc:picChg>
        <pc:picChg chg="add mod">
          <ac:chgData name="Daisy Parry" userId="fbbf6a23-d582-4174-b3b7-7ab882e9600c" providerId="ADAL" clId="{466993FD-92F7-43DD-A13C-08DA88E49F71}" dt="2019-10-28T15:27:41.317" v="573" actId="1076"/>
          <ac:picMkLst>
            <pc:docMk/>
            <pc:sldMk cId="709357342" sldId="879"/>
            <ac:picMk id="29" creationId="{B5CABAED-4D46-4124-8C63-55BFF3833C27}"/>
          </ac:picMkLst>
        </pc:picChg>
        <pc:picChg chg="add mod">
          <ac:chgData name="Daisy Parry" userId="fbbf6a23-d582-4174-b3b7-7ab882e9600c" providerId="ADAL" clId="{466993FD-92F7-43DD-A13C-08DA88E49F71}" dt="2019-10-28T15:27:33.141" v="571" actId="1076"/>
          <ac:picMkLst>
            <pc:docMk/>
            <pc:sldMk cId="709357342" sldId="879"/>
            <ac:picMk id="30" creationId="{11B24A30-3947-47F9-A5E1-8654B1E643D0}"/>
          </ac:picMkLst>
        </pc:picChg>
        <pc:picChg chg="add mod">
          <ac:chgData name="Daisy Parry" userId="fbbf6a23-d582-4174-b3b7-7ab882e9600c" providerId="ADAL" clId="{466993FD-92F7-43DD-A13C-08DA88E49F71}" dt="2019-10-28T15:25:01.438" v="436" actId="1076"/>
          <ac:picMkLst>
            <pc:docMk/>
            <pc:sldMk cId="709357342" sldId="879"/>
            <ac:picMk id="31" creationId="{174F7F08-09DA-4379-AB51-D84440BE9688}"/>
          </ac:picMkLst>
        </pc:picChg>
        <pc:picChg chg="add del mod">
          <ac:chgData name="Daisy Parry" userId="fbbf6a23-d582-4174-b3b7-7ab882e9600c" providerId="ADAL" clId="{466993FD-92F7-43DD-A13C-08DA88E49F71}" dt="2019-10-28T15:28:03.173" v="574" actId="478"/>
          <ac:picMkLst>
            <pc:docMk/>
            <pc:sldMk cId="709357342" sldId="879"/>
            <ac:picMk id="32" creationId="{9B0F386D-7B3A-4201-9B47-B4F0DBAA6139}"/>
          </ac:picMkLst>
        </pc:picChg>
        <pc:picChg chg="add del">
          <ac:chgData name="Daisy Parry" userId="fbbf6a23-d582-4174-b3b7-7ab882e9600c" providerId="ADAL" clId="{466993FD-92F7-43DD-A13C-08DA88E49F71}" dt="2019-10-28T15:23:55.645" v="357"/>
          <ac:picMkLst>
            <pc:docMk/>
            <pc:sldMk cId="709357342" sldId="879"/>
            <ac:picMk id="35" creationId="{E51D74FF-95CC-4B2F-9DA6-EFFD77B8B5C1}"/>
          </ac:picMkLst>
        </pc:picChg>
        <pc:picChg chg="add del">
          <ac:chgData name="Daisy Parry" userId="fbbf6a23-d582-4174-b3b7-7ab882e9600c" providerId="ADAL" clId="{466993FD-92F7-43DD-A13C-08DA88E49F71}" dt="2019-10-28T15:24:01.701" v="359"/>
          <ac:picMkLst>
            <pc:docMk/>
            <pc:sldMk cId="709357342" sldId="879"/>
            <ac:picMk id="36" creationId="{9A2C90D1-AE68-472F-BBB3-4CD26E8A0344}"/>
          </ac:picMkLst>
        </pc:picChg>
        <pc:picChg chg="add mod">
          <ac:chgData name="Daisy Parry" userId="fbbf6a23-d582-4174-b3b7-7ab882e9600c" providerId="ADAL" clId="{466993FD-92F7-43DD-A13C-08DA88E49F71}" dt="2019-10-30T16:30:18.380" v="863" actId="14100"/>
          <ac:picMkLst>
            <pc:docMk/>
            <pc:sldMk cId="709357342" sldId="879"/>
            <ac:picMk id="38" creationId="{E35D11A8-F68A-4571-AC2C-6C8170887F24}"/>
          </ac:picMkLst>
        </pc:picChg>
        <pc:picChg chg="add del">
          <ac:chgData name="Daisy Parry" userId="fbbf6a23-d582-4174-b3b7-7ab882e9600c" providerId="ADAL" clId="{466993FD-92F7-43DD-A13C-08DA88E49F71}" dt="2019-10-28T15:25:40.657" v="450"/>
          <ac:picMkLst>
            <pc:docMk/>
            <pc:sldMk cId="709357342" sldId="879"/>
            <ac:picMk id="39" creationId="{B49D2C20-F7CF-4007-BAD2-7F36CBC75285}"/>
          </ac:picMkLst>
        </pc:picChg>
        <pc:picChg chg="add del">
          <ac:chgData name="Daisy Parry" userId="fbbf6a23-d582-4174-b3b7-7ab882e9600c" providerId="ADAL" clId="{466993FD-92F7-43DD-A13C-08DA88E49F71}" dt="2019-10-28T15:25:44.273" v="452"/>
          <ac:picMkLst>
            <pc:docMk/>
            <pc:sldMk cId="709357342" sldId="879"/>
            <ac:picMk id="40" creationId="{2FDC3214-C7E1-4452-8E65-2C616520BA33}"/>
          </ac:picMkLst>
        </pc:picChg>
        <pc:cxnChg chg="mod">
          <ac:chgData name="Daisy Parry" userId="fbbf6a23-d582-4174-b3b7-7ab882e9600c" providerId="ADAL" clId="{466993FD-92F7-43DD-A13C-08DA88E49F71}" dt="2019-10-28T12:56:10.507" v="218" actId="14100"/>
          <ac:cxnSpMkLst>
            <pc:docMk/>
            <pc:sldMk cId="709357342" sldId="879"/>
            <ac:cxnSpMk id="3" creationId="{001D8B50-5C7A-41E4-8444-D3D37A7D23EF}"/>
          </ac:cxnSpMkLst>
        </pc:cxnChg>
        <pc:cxnChg chg="add mod">
          <ac:chgData name="Daisy Parry" userId="fbbf6a23-d582-4174-b3b7-7ab882e9600c" providerId="ADAL" clId="{466993FD-92F7-43DD-A13C-08DA88E49F71}" dt="2019-10-28T12:52:51.512" v="83" actId="208"/>
          <ac:cxnSpMkLst>
            <pc:docMk/>
            <pc:sldMk cId="709357342" sldId="879"/>
            <ac:cxnSpMk id="5" creationId="{5F2760A4-B79A-4499-8362-9B161F7DB8F8}"/>
          </ac:cxnSpMkLst>
        </pc:cxnChg>
        <pc:cxnChg chg="add mod">
          <ac:chgData name="Daisy Parry" userId="fbbf6a23-d582-4174-b3b7-7ab882e9600c" providerId="ADAL" clId="{466993FD-92F7-43DD-A13C-08DA88E49F71}" dt="2019-10-28T12:53:03.909" v="86" actId="1076"/>
          <ac:cxnSpMkLst>
            <pc:docMk/>
            <pc:sldMk cId="709357342" sldId="879"/>
            <ac:cxnSpMk id="6" creationId="{DA45B367-F5E8-4011-9555-7DA70A719E59}"/>
          </ac:cxnSpMkLst>
        </pc:cxnChg>
        <pc:cxnChg chg="add mod">
          <ac:chgData name="Daisy Parry" userId="fbbf6a23-d582-4174-b3b7-7ab882e9600c" providerId="ADAL" clId="{466993FD-92F7-43DD-A13C-08DA88E49F71}" dt="2019-10-28T12:53:20.274" v="91" actId="1076"/>
          <ac:cxnSpMkLst>
            <pc:docMk/>
            <pc:sldMk cId="709357342" sldId="879"/>
            <ac:cxnSpMk id="8" creationId="{B7751783-4647-4A02-859B-97F1615A4B60}"/>
          </ac:cxnSpMkLst>
        </pc:cxnChg>
        <pc:cxnChg chg="add mod">
          <ac:chgData name="Daisy Parry" userId="fbbf6a23-d582-4174-b3b7-7ab882e9600c" providerId="ADAL" clId="{466993FD-92F7-43DD-A13C-08DA88E49F71}" dt="2019-10-28T12:53:15.946" v="90" actId="1076"/>
          <ac:cxnSpMkLst>
            <pc:docMk/>
            <pc:sldMk cId="709357342" sldId="879"/>
            <ac:cxnSpMk id="9" creationId="{F4A8264C-EDB5-4A05-8E70-5AB0C09A98CD}"/>
          </ac:cxnSpMkLst>
        </pc:cxnChg>
      </pc:sldChg>
    </pc:docChg>
  </pc:docChgLst>
  <pc:docChgLst>
    <pc:chgData name="Daisy Parry" userId="fbbf6a23-d582-4174-b3b7-7ab882e9600c" providerId="ADAL" clId="{B808BA70-3472-4A7F-BFFB-3F0942515EAF}"/>
    <pc:docChg chg="undo custSel addSld delSld modSld sldOrd addSection delSection modSection">
      <pc:chgData name="Daisy Parry" userId="fbbf6a23-d582-4174-b3b7-7ab882e9600c" providerId="ADAL" clId="{B808BA70-3472-4A7F-BFFB-3F0942515EAF}" dt="2019-12-04T16:13:25.126" v="1352" actId="20577"/>
      <pc:docMkLst>
        <pc:docMk/>
      </pc:docMkLst>
      <pc:sldChg chg="del">
        <pc:chgData name="Daisy Parry" userId="fbbf6a23-d582-4174-b3b7-7ab882e9600c" providerId="ADAL" clId="{B808BA70-3472-4A7F-BFFB-3F0942515EAF}" dt="2019-11-25T15:06:59.542" v="443" actId="2696"/>
        <pc:sldMkLst>
          <pc:docMk/>
          <pc:sldMk cId="3810308067" sldId="719"/>
        </pc:sldMkLst>
      </pc:sldChg>
      <pc:sldChg chg="add del">
        <pc:chgData name="Daisy Parry" userId="fbbf6a23-d582-4174-b3b7-7ab882e9600c" providerId="ADAL" clId="{B808BA70-3472-4A7F-BFFB-3F0942515EAF}" dt="2019-11-25T15:11:43.354" v="471" actId="2696"/>
        <pc:sldMkLst>
          <pc:docMk/>
          <pc:sldMk cId="1435049797" sldId="722"/>
        </pc:sldMkLst>
      </pc:sldChg>
      <pc:sldChg chg="modSp">
        <pc:chgData name="Daisy Parry" userId="fbbf6a23-d582-4174-b3b7-7ab882e9600c" providerId="ADAL" clId="{B808BA70-3472-4A7F-BFFB-3F0942515EAF}" dt="2019-12-04T16:08:56.625" v="1101" actId="20577"/>
        <pc:sldMkLst>
          <pc:docMk/>
          <pc:sldMk cId="3319587620" sldId="830"/>
        </pc:sldMkLst>
        <pc:spChg chg="mod">
          <ac:chgData name="Daisy Parry" userId="fbbf6a23-d582-4174-b3b7-7ab882e9600c" providerId="ADAL" clId="{B808BA70-3472-4A7F-BFFB-3F0942515EAF}" dt="2019-12-04T16:08:56.625" v="1101" actId="20577"/>
          <ac:spMkLst>
            <pc:docMk/>
            <pc:sldMk cId="3319587620" sldId="830"/>
            <ac:spMk id="3" creationId="{0ADF1C95-E170-4855-9731-9BD56416EB22}"/>
          </ac:spMkLst>
        </pc:spChg>
      </pc:sldChg>
      <pc:sldChg chg="addSp delSp modSp del ord">
        <pc:chgData name="Daisy Parry" userId="fbbf6a23-d582-4174-b3b7-7ab882e9600c" providerId="ADAL" clId="{B808BA70-3472-4A7F-BFFB-3F0942515EAF}" dt="2019-12-03T15:59:16.525" v="878" actId="2696"/>
        <pc:sldMkLst>
          <pc:docMk/>
          <pc:sldMk cId="1435551442" sldId="847"/>
        </pc:sldMkLst>
        <pc:spChg chg="mod">
          <ac:chgData name="Daisy Parry" userId="fbbf6a23-d582-4174-b3b7-7ab882e9600c" providerId="ADAL" clId="{B808BA70-3472-4A7F-BFFB-3F0942515EAF}" dt="2019-12-03T15:54:15.192" v="771" actId="20577"/>
          <ac:spMkLst>
            <pc:docMk/>
            <pc:sldMk cId="1435551442" sldId="847"/>
            <ac:spMk id="2" creationId="{B73FA7EF-EAD8-4991-8391-DB84065EC928}"/>
          </ac:spMkLst>
        </pc:spChg>
        <pc:spChg chg="add mod">
          <ac:chgData name="Daisy Parry" userId="fbbf6a23-d582-4174-b3b7-7ab882e9600c" providerId="ADAL" clId="{B808BA70-3472-4A7F-BFFB-3F0942515EAF}" dt="2019-12-03T15:57:37.451" v="781" actId="1076"/>
          <ac:spMkLst>
            <pc:docMk/>
            <pc:sldMk cId="1435551442" sldId="847"/>
            <ac:spMk id="4" creationId="{6308080F-418A-4E02-8B71-B9216F81D150}"/>
          </ac:spMkLst>
        </pc:spChg>
        <pc:spChg chg="add del mod">
          <ac:chgData name="Daisy Parry" userId="fbbf6a23-d582-4174-b3b7-7ab882e9600c" providerId="ADAL" clId="{B808BA70-3472-4A7F-BFFB-3F0942515EAF}" dt="2019-12-03T15:58:29.914" v="874"/>
          <ac:spMkLst>
            <pc:docMk/>
            <pc:sldMk cId="1435551442" sldId="847"/>
            <ac:spMk id="6" creationId="{E0CDBD33-C068-42D9-B192-6B20214D843F}"/>
          </ac:spMkLst>
        </pc:spChg>
        <pc:spChg chg="add mod">
          <ac:chgData name="Daisy Parry" userId="fbbf6a23-d582-4174-b3b7-7ab882e9600c" providerId="ADAL" clId="{B808BA70-3472-4A7F-BFFB-3F0942515EAF}" dt="2019-12-03T15:58:36.443" v="876" actId="1076"/>
          <ac:spMkLst>
            <pc:docMk/>
            <pc:sldMk cId="1435551442" sldId="847"/>
            <ac:spMk id="7" creationId="{08124206-3B6A-4C62-85B0-371F7078BD64}"/>
          </ac:spMkLst>
        </pc:spChg>
        <pc:spChg chg="mod">
          <ac:chgData name="Daisy Parry" userId="fbbf6a23-d582-4174-b3b7-7ab882e9600c" providerId="ADAL" clId="{B808BA70-3472-4A7F-BFFB-3F0942515EAF}" dt="2019-12-03T15:54:18.108" v="772" actId="20577"/>
          <ac:spMkLst>
            <pc:docMk/>
            <pc:sldMk cId="1435551442" sldId="847"/>
            <ac:spMk id="10" creationId="{FB20892D-DA62-43B0-A6AE-637C7B1667A2}"/>
          </ac:spMkLst>
        </pc:spChg>
      </pc:sldChg>
      <pc:sldChg chg="add del">
        <pc:chgData name="Daisy Parry" userId="fbbf6a23-d582-4174-b3b7-7ab882e9600c" providerId="ADAL" clId="{B808BA70-3472-4A7F-BFFB-3F0942515EAF}" dt="2019-11-25T15:36:54.382" v="472" actId="2696"/>
        <pc:sldMkLst>
          <pc:docMk/>
          <pc:sldMk cId="1525735173" sldId="850"/>
        </pc:sldMkLst>
      </pc:sldChg>
      <pc:sldChg chg="add del">
        <pc:chgData name="Daisy Parry" userId="fbbf6a23-d582-4174-b3b7-7ab882e9600c" providerId="ADAL" clId="{B808BA70-3472-4A7F-BFFB-3F0942515EAF}" dt="2019-11-25T15:36:54.414" v="474" actId="2696"/>
        <pc:sldMkLst>
          <pc:docMk/>
          <pc:sldMk cId="3683428843" sldId="851"/>
        </pc:sldMkLst>
      </pc:sldChg>
      <pc:sldChg chg="add del">
        <pc:chgData name="Daisy Parry" userId="fbbf6a23-d582-4174-b3b7-7ab882e9600c" providerId="ADAL" clId="{B808BA70-3472-4A7F-BFFB-3F0942515EAF}" dt="2019-11-25T15:36:54.433" v="475" actId="2696"/>
        <pc:sldMkLst>
          <pc:docMk/>
          <pc:sldMk cId="864389181" sldId="852"/>
        </pc:sldMkLst>
      </pc:sldChg>
      <pc:sldChg chg="del">
        <pc:chgData name="Daisy Parry" userId="fbbf6a23-d582-4174-b3b7-7ab882e9600c" providerId="ADAL" clId="{B808BA70-3472-4A7F-BFFB-3F0942515EAF}" dt="2019-11-25T14:54:57.602" v="433" actId="2696"/>
        <pc:sldMkLst>
          <pc:docMk/>
          <pc:sldMk cId="1061922396" sldId="853"/>
        </pc:sldMkLst>
      </pc:sldChg>
      <pc:sldChg chg="del">
        <pc:chgData name="Daisy Parry" userId="fbbf6a23-d582-4174-b3b7-7ab882e9600c" providerId="ADAL" clId="{B808BA70-3472-4A7F-BFFB-3F0942515EAF}" dt="2019-11-25T15:06:47.695" v="440" actId="2696"/>
        <pc:sldMkLst>
          <pc:docMk/>
          <pc:sldMk cId="1033034200" sldId="854"/>
        </pc:sldMkLst>
      </pc:sldChg>
      <pc:sldChg chg="add del">
        <pc:chgData name="Daisy Parry" userId="fbbf6a23-d582-4174-b3b7-7ab882e9600c" providerId="ADAL" clId="{B808BA70-3472-4A7F-BFFB-3F0942515EAF}" dt="2019-11-25T15:07:12.285" v="457" actId="2696"/>
        <pc:sldMkLst>
          <pc:docMk/>
          <pc:sldMk cId="799992026" sldId="856"/>
        </pc:sldMkLst>
      </pc:sldChg>
      <pc:sldChg chg="add del">
        <pc:chgData name="Daisy Parry" userId="fbbf6a23-d582-4174-b3b7-7ab882e9600c" providerId="ADAL" clId="{B808BA70-3472-4A7F-BFFB-3F0942515EAF}" dt="2019-11-25T15:36:54.449" v="476" actId="2696"/>
        <pc:sldMkLst>
          <pc:docMk/>
          <pc:sldMk cId="422791804" sldId="857"/>
        </pc:sldMkLst>
      </pc:sldChg>
      <pc:sldChg chg="add del">
        <pc:chgData name="Daisy Parry" userId="fbbf6a23-d582-4174-b3b7-7ab882e9600c" providerId="ADAL" clId="{B808BA70-3472-4A7F-BFFB-3F0942515EAF}" dt="2019-11-25T15:36:54.464" v="477" actId="2696"/>
        <pc:sldMkLst>
          <pc:docMk/>
          <pc:sldMk cId="195571737" sldId="858"/>
        </pc:sldMkLst>
      </pc:sldChg>
      <pc:sldChg chg="delSp">
        <pc:chgData name="Daisy Parry" userId="fbbf6a23-d582-4174-b3b7-7ab882e9600c" providerId="ADAL" clId="{B808BA70-3472-4A7F-BFFB-3F0942515EAF}" dt="2019-12-03T15:45:33.715" v="480"/>
        <pc:sldMkLst>
          <pc:docMk/>
          <pc:sldMk cId="1048914631" sldId="859"/>
        </pc:sldMkLst>
        <pc:spChg chg="del">
          <ac:chgData name="Daisy Parry" userId="fbbf6a23-d582-4174-b3b7-7ab882e9600c" providerId="ADAL" clId="{B808BA70-3472-4A7F-BFFB-3F0942515EAF}" dt="2019-12-03T15:45:33.715" v="480"/>
          <ac:spMkLst>
            <pc:docMk/>
            <pc:sldMk cId="1048914631" sldId="859"/>
            <ac:spMk id="4" creationId="{F068DD3B-EDB3-4474-B468-BE69F2861FC9}"/>
          </ac:spMkLst>
        </pc:spChg>
      </pc:sldChg>
      <pc:sldChg chg="add del">
        <pc:chgData name="Daisy Parry" userId="fbbf6a23-d582-4174-b3b7-7ab882e9600c" providerId="ADAL" clId="{B808BA70-3472-4A7F-BFFB-3F0942515EAF}" dt="2019-11-29T14:42:19.606" v="479" actId="2696"/>
        <pc:sldMkLst>
          <pc:docMk/>
          <pc:sldMk cId="127579338" sldId="860"/>
        </pc:sldMkLst>
      </pc:sldChg>
      <pc:sldChg chg="ord">
        <pc:chgData name="Daisy Parry" userId="fbbf6a23-d582-4174-b3b7-7ab882e9600c" providerId="ADAL" clId="{B808BA70-3472-4A7F-BFFB-3F0942515EAF}" dt="2019-12-04T16:10:40.594" v="1187"/>
        <pc:sldMkLst>
          <pc:docMk/>
          <pc:sldMk cId="2406742938" sldId="863"/>
        </pc:sldMkLst>
      </pc:sldChg>
      <pc:sldChg chg="modSp">
        <pc:chgData name="Daisy Parry" userId="fbbf6a23-d582-4174-b3b7-7ab882e9600c" providerId="ADAL" clId="{B808BA70-3472-4A7F-BFFB-3F0942515EAF}" dt="2019-11-29T14:41:30.320" v="478" actId="1076"/>
        <pc:sldMkLst>
          <pc:docMk/>
          <pc:sldMk cId="540831949" sldId="865"/>
        </pc:sldMkLst>
        <pc:spChg chg="mod">
          <ac:chgData name="Daisy Parry" userId="fbbf6a23-d582-4174-b3b7-7ab882e9600c" providerId="ADAL" clId="{B808BA70-3472-4A7F-BFFB-3F0942515EAF}" dt="2019-11-29T14:41:30.320" v="478" actId="1076"/>
          <ac:spMkLst>
            <pc:docMk/>
            <pc:sldMk cId="540831949" sldId="865"/>
            <ac:spMk id="4" creationId="{FE9C16FC-A9C4-48CD-89AD-1C5432B0F306}"/>
          </ac:spMkLst>
        </pc:spChg>
      </pc:sldChg>
      <pc:sldChg chg="del">
        <pc:chgData name="Daisy Parry" userId="fbbf6a23-d582-4174-b3b7-7ab882e9600c" providerId="ADAL" clId="{B808BA70-3472-4A7F-BFFB-3F0942515EAF}" dt="2019-11-25T14:56:57.114" v="438" actId="2696"/>
        <pc:sldMkLst>
          <pc:docMk/>
          <pc:sldMk cId="1644938044" sldId="866"/>
        </pc:sldMkLst>
      </pc:sldChg>
      <pc:sldChg chg="del ord">
        <pc:chgData name="Daisy Parry" userId="fbbf6a23-d582-4174-b3b7-7ab882e9600c" providerId="ADAL" clId="{B808BA70-3472-4A7F-BFFB-3F0942515EAF}" dt="2019-11-25T15:05:26.064" v="439" actId="2696"/>
        <pc:sldMkLst>
          <pc:docMk/>
          <pc:sldMk cId="1035996314" sldId="867"/>
        </pc:sldMkLst>
      </pc:sldChg>
      <pc:sldChg chg="add del ord">
        <pc:chgData name="Daisy Parry" userId="fbbf6a23-d582-4174-b3b7-7ab882e9600c" providerId="ADAL" clId="{B808BA70-3472-4A7F-BFFB-3F0942515EAF}" dt="2019-12-04T16:11:15.733" v="1189"/>
        <pc:sldMkLst>
          <pc:docMk/>
          <pc:sldMk cId="522197154" sldId="868"/>
        </pc:sldMkLst>
      </pc:sldChg>
      <pc:sldChg chg="del">
        <pc:chgData name="Daisy Parry" userId="fbbf6a23-d582-4174-b3b7-7ab882e9600c" providerId="ADAL" clId="{B808BA70-3472-4A7F-BFFB-3F0942515EAF}" dt="2019-11-25T14:56:53.567" v="437" actId="2696"/>
        <pc:sldMkLst>
          <pc:docMk/>
          <pc:sldMk cId="892045009" sldId="869"/>
        </pc:sldMkLst>
      </pc:sldChg>
      <pc:sldChg chg="del">
        <pc:chgData name="Daisy Parry" userId="fbbf6a23-d582-4174-b3b7-7ab882e9600c" providerId="ADAL" clId="{B808BA70-3472-4A7F-BFFB-3F0942515EAF}" dt="2019-11-25T14:55:00.080" v="434" actId="2696"/>
        <pc:sldMkLst>
          <pc:docMk/>
          <pc:sldMk cId="2358325117" sldId="870"/>
        </pc:sldMkLst>
      </pc:sldChg>
      <pc:sldChg chg="del">
        <pc:chgData name="Daisy Parry" userId="fbbf6a23-d582-4174-b3b7-7ab882e9600c" providerId="ADAL" clId="{B808BA70-3472-4A7F-BFFB-3F0942515EAF}" dt="2019-11-25T14:55:08.452" v="436" actId="2696"/>
        <pc:sldMkLst>
          <pc:docMk/>
          <pc:sldMk cId="2781062023" sldId="871"/>
        </pc:sldMkLst>
      </pc:sldChg>
      <pc:sldChg chg="del">
        <pc:chgData name="Daisy Parry" userId="fbbf6a23-d582-4174-b3b7-7ab882e9600c" providerId="ADAL" clId="{B808BA70-3472-4A7F-BFFB-3F0942515EAF}" dt="2019-11-25T14:55:05.907" v="435" actId="2696"/>
        <pc:sldMkLst>
          <pc:docMk/>
          <pc:sldMk cId="786167612" sldId="872"/>
        </pc:sldMkLst>
      </pc:sldChg>
      <pc:sldChg chg="del">
        <pc:chgData name="Daisy Parry" userId="fbbf6a23-d582-4174-b3b7-7ab882e9600c" providerId="ADAL" clId="{B808BA70-3472-4A7F-BFFB-3F0942515EAF}" dt="2019-11-25T15:06:55.176" v="442" actId="2696"/>
        <pc:sldMkLst>
          <pc:docMk/>
          <pc:sldMk cId="432481528" sldId="873"/>
        </pc:sldMkLst>
      </pc:sldChg>
      <pc:sldChg chg="del">
        <pc:chgData name="Daisy Parry" userId="fbbf6a23-d582-4174-b3b7-7ab882e9600c" providerId="ADAL" clId="{B808BA70-3472-4A7F-BFFB-3F0942515EAF}" dt="2019-11-25T15:06:50.290" v="441" actId="2696"/>
        <pc:sldMkLst>
          <pc:docMk/>
          <pc:sldMk cId="4119870983" sldId="875"/>
        </pc:sldMkLst>
      </pc:sldChg>
      <pc:sldChg chg="modSp add del ord">
        <pc:chgData name="Daisy Parry" userId="fbbf6a23-d582-4174-b3b7-7ab882e9600c" providerId="ADAL" clId="{B808BA70-3472-4A7F-BFFB-3F0942515EAF}" dt="2019-12-04T16:13:25.126" v="1352" actId="20577"/>
        <pc:sldMkLst>
          <pc:docMk/>
          <pc:sldMk cId="3098732020" sldId="876"/>
        </pc:sldMkLst>
        <pc:spChg chg="mod">
          <ac:chgData name="Daisy Parry" userId="fbbf6a23-d582-4174-b3b7-7ab882e9600c" providerId="ADAL" clId="{B808BA70-3472-4A7F-BFFB-3F0942515EAF}" dt="2019-12-04T16:13:25.126" v="1352" actId="20577"/>
          <ac:spMkLst>
            <pc:docMk/>
            <pc:sldMk cId="3098732020" sldId="876"/>
            <ac:spMk id="10" creationId="{B275BC11-3FA2-425F-B835-5BF8E33F7B4C}"/>
          </ac:spMkLst>
        </pc:spChg>
      </pc:sldChg>
      <pc:sldChg chg="addSp delSp modSp add del ord">
        <pc:chgData name="Daisy Parry" userId="fbbf6a23-d582-4174-b3b7-7ab882e9600c" providerId="ADAL" clId="{B808BA70-3472-4A7F-BFFB-3F0942515EAF}" dt="2019-12-03T15:59:06.531" v="877" actId="2696"/>
        <pc:sldMkLst>
          <pc:docMk/>
          <pc:sldMk cId="179756631" sldId="877"/>
        </pc:sldMkLst>
        <pc:spChg chg="add mod">
          <ac:chgData name="Daisy Parry" userId="fbbf6a23-d582-4174-b3b7-7ab882e9600c" providerId="ADAL" clId="{B808BA70-3472-4A7F-BFFB-3F0942515EAF}" dt="2019-12-03T15:53:40.997" v="695" actId="1076"/>
          <ac:spMkLst>
            <pc:docMk/>
            <pc:sldMk cId="179756631" sldId="877"/>
            <ac:spMk id="9" creationId="{65E8D404-09EE-4B1C-8087-F4E61B4C0745}"/>
          </ac:spMkLst>
        </pc:spChg>
        <pc:spChg chg="mod">
          <ac:chgData name="Daisy Parry" userId="fbbf6a23-d582-4174-b3b7-7ab882e9600c" providerId="ADAL" clId="{B808BA70-3472-4A7F-BFFB-3F0942515EAF}" dt="2019-12-03T15:46:33.761" v="538" actId="20577"/>
          <ac:spMkLst>
            <pc:docMk/>
            <pc:sldMk cId="179756631" sldId="877"/>
            <ac:spMk id="10" creationId="{BA52D9D7-67B5-4023-8A8E-042669D6CE85}"/>
          </ac:spMkLst>
        </pc:spChg>
        <pc:spChg chg="add mod">
          <ac:chgData name="Daisy Parry" userId="fbbf6a23-d582-4174-b3b7-7ab882e9600c" providerId="ADAL" clId="{B808BA70-3472-4A7F-BFFB-3F0942515EAF}" dt="2019-12-03T15:53:33.974" v="694" actId="1076"/>
          <ac:spMkLst>
            <pc:docMk/>
            <pc:sldMk cId="179756631" sldId="877"/>
            <ac:spMk id="12" creationId="{28DF3D47-E1C5-4205-B0D7-9AAEC5F5D1F7}"/>
          </ac:spMkLst>
        </pc:spChg>
        <pc:spChg chg="mod">
          <ac:chgData name="Daisy Parry" userId="fbbf6a23-d582-4174-b3b7-7ab882e9600c" providerId="ADAL" clId="{B808BA70-3472-4A7F-BFFB-3F0942515EAF}" dt="2019-12-03T15:53:09.744" v="688" actId="404"/>
          <ac:spMkLst>
            <pc:docMk/>
            <pc:sldMk cId="179756631" sldId="877"/>
            <ac:spMk id="13" creationId="{5E88E1E8-D137-42CD-BEFB-7F93B32B4DC8}"/>
          </ac:spMkLst>
        </pc:spChg>
        <pc:spChg chg="del mod">
          <ac:chgData name="Daisy Parry" userId="fbbf6a23-d582-4174-b3b7-7ab882e9600c" providerId="ADAL" clId="{B808BA70-3472-4A7F-BFFB-3F0942515EAF}" dt="2019-12-03T15:50:11.004" v="652" actId="478"/>
          <ac:spMkLst>
            <pc:docMk/>
            <pc:sldMk cId="179756631" sldId="877"/>
            <ac:spMk id="15" creationId="{0711F546-6C81-4AB2-A73B-DA4B8459094D}"/>
          </ac:spMkLst>
        </pc:spChg>
        <pc:spChg chg="del">
          <ac:chgData name="Daisy Parry" userId="fbbf6a23-d582-4174-b3b7-7ab882e9600c" providerId="ADAL" clId="{B808BA70-3472-4A7F-BFFB-3F0942515EAF}" dt="2019-12-03T15:50:09.020" v="651" actId="478"/>
          <ac:spMkLst>
            <pc:docMk/>
            <pc:sldMk cId="179756631" sldId="877"/>
            <ac:spMk id="16" creationId="{DAC7D7EB-1C03-4EB4-A4E5-6CA387FD7F9A}"/>
          </ac:spMkLst>
        </pc:spChg>
        <pc:spChg chg="del">
          <ac:chgData name="Daisy Parry" userId="fbbf6a23-d582-4174-b3b7-7ab882e9600c" providerId="ADAL" clId="{B808BA70-3472-4A7F-BFFB-3F0942515EAF}" dt="2019-12-03T15:50:07.359" v="650" actId="478"/>
          <ac:spMkLst>
            <pc:docMk/>
            <pc:sldMk cId="179756631" sldId="877"/>
            <ac:spMk id="17" creationId="{FC396326-0D0E-4B4F-AA43-1F01DAAEE1EE}"/>
          </ac:spMkLst>
        </pc:spChg>
        <pc:cxnChg chg="mod">
          <ac:chgData name="Daisy Parry" userId="fbbf6a23-d582-4174-b3b7-7ab882e9600c" providerId="ADAL" clId="{B808BA70-3472-4A7F-BFFB-3F0942515EAF}" dt="2019-12-03T15:46:50.106" v="540" actId="1582"/>
          <ac:cxnSpMkLst>
            <pc:docMk/>
            <pc:sldMk cId="179756631" sldId="877"/>
            <ac:cxnSpMk id="11" creationId="{32E48959-A167-4DDA-99EC-6E66A44E2657}"/>
          </ac:cxnSpMkLst>
        </pc:cxnChg>
      </pc:sldChg>
      <pc:sldChg chg="modSp add del">
        <pc:chgData name="Daisy Parry" userId="fbbf6a23-d582-4174-b3b7-7ab882e9600c" providerId="ADAL" clId="{B808BA70-3472-4A7F-BFFB-3F0942515EAF}" dt="2019-12-03T15:45:48.901" v="485" actId="2696"/>
        <pc:sldMkLst>
          <pc:docMk/>
          <pc:sldMk cId="582702768" sldId="877"/>
        </pc:sldMkLst>
        <pc:spChg chg="mod">
          <ac:chgData name="Daisy Parry" userId="fbbf6a23-d582-4174-b3b7-7ab882e9600c" providerId="ADAL" clId="{B808BA70-3472-4A7F-BFFB-3F0942515EAF}" dt="2019-12-03T15:45:45.108" v="484" actId="1076"/>
          <ac:spMkLst>
            <pc:docMk/>
            <pc:sldMk cId="582702768" sldId="877"/>
            <ac:spMk id="2" creationId="{3B5F9A38-75CA-4A07-BA2E-BBCD8C67DCFE}"/>
          </ac:spMkLst>
        </pc:spChg>
      </pc:sldChg>
      <pc:sldChg chg="add del">
        <pc:chgData name="Daisy Parry" userId="fbbf6a23-d582-4174-b3b7-7ab882e9600c" providerId="ADAL" clId="{B808BA70-3472-4A7F-BFFB-3F0942515EAF}" dt="2019-11-25T15:36:54.394" v="473" actId="2696"/>
        <pc:sldMkLst>
          <pc:docMk/>
          <pc:sldMk cId="114128076" sldId="878"/>
        </pc:sldMkLst>
      </pc:sldChg>
      <pc:sldChg chg="add">
        <pc:chgData name="Daisy Parry" userId="fbbf6a23-d582-4174-b3b7-7ab882e9600c" providerId="ADAL" clId="{B808BA70-3472-4A7F-BFFB-3F0942515EAF}" dt="2019-12-03T15:53:51.809" v="696"/>
        <pc:sldMkLst>
          <pc:docMk/>
          <pc:sldMk cId="3830722284" sldId="878"/>
        </pc:sldMkLst>
      </pc:sldChg>
      <pc:sldChg chg="addSp delSp modSp add">
        <pc:chgData name="Daisy Parry" userId="fbbf6a23-d582-4174-b3b7-7ab882e9600c" providerId="ADAL" clId="{B808BA70-3472-4A7F-BFFB-3F0942515EAF}" dt="2019-12-04T09:27:32.498" v="1100" actId="14100"/>
        <pc:sldMkLst>
          <pc:docMk/>
          <pc:sldMk cId="196913951" sldId="879"/>
        </pc:sldMkLst>
        <pc:spChg chg="add del mod">
          <ac:chgData name="Daisy Parry" userId="fbbf6a23-d582-4174-b3b7-7ab882e9600c" providerId="ADAL" clId="{B808BA70-3472-4A7F-BFFB-3F0942515EAF}" dt="2019-12-03T16:36:51.523" v="882"/>
          <ac:spMkLst>
            <pc:docMk/>
            <pc:sldMk cId="196913951" sldId="879"/>
            <ac:spMk id="2" creationId="{191B5315-72B7-44B8-9D4C-065BC32BE72F}"/>
          </ac:spMkLst>
        </pc:spChg>
        <pc:spChg chg="add mod">
          <ac:chgData name="Daisy Parry" userId="fbbf6a23-d582-4174-b3b7-7ab882e9600c" providerId="ADAL" clId="{B808BA70-3472-4A7F-BFFB-3F0942515EAF}" dt="2019-12-04T09:27:29.655" v="1099" actId="1076"/>
          <ac:spMkLst>
            <pc:docMk/>
            <pc:sldMk cId="196913951" sldId="879"/>
            <ac:spMk id="3" creationId="{1A55D939-021E-4EEF-A4B2-BC203AC8FF01}"/>
          </ac:spMkLst>
        </pc:spChg>
        <pc:spChg chg="add mod">
          <ac:chgData name="Daisy Parry" userId="fbbf6a23-d582-4174-b3b7-7ab882e9600c" providerId="ADAL" clId="{B808BA70-3472-4A7F-BFFB-3F0942515EAF}" dt="2019-12-03T16:39:27.503" v="1092" actId="20577"/>
          <ac:spMkLst>
            <pc:docMk/>
            <pc:sldMk cId="196913951" sldId="879"/>
            <ac:spMk id="5" creationId="{0EBCA747-4EF7-44A7-B948-DF206673D537}"/>
          </ac:spMkLst>
        </pc:spChg>
        <pc:cxnChg chg="add mod">
          <ac:chgData name="Daisy Parry" userId="fbbf6a23-d582-4174-b3b7-7ab882e9600c" providerId="ADAL" clId="{B808BA70-3472-4A7F-BFFB-3F0942515EAF}" dt="2019-12-04T09:27:32.498" v="1100" actId="14100"/>
          <ac:cxnSpMkLst>
            <pc:docMk/>
            <pc:sldMk cId="196913951" sldId="879"/>
            <ac:cxnSpMk id="4" creationId="{DF255F42-7016-4F0E-971A-6A4EA4DD4EA6}"/>
          </ac:cxnSpMkLst>
        </pc:cxnChg>
      </pc:sldChg>
      <pc:sldChg chg="addSp delSp modSp del">
        <pc:chgData name="Daisy Parry" userId="fbbf6a23-d582-4174-b3b7-7ab882e9600c" providerId="ADAL" clId="{B808BA70-3472-4A7F-BFFB-3F0942515EAF}" dt="2019-11-25T15:10:01.503" v="470" actId="2696"/>
        <pc:sldMkLst>
          <pc:docMk/>
          <pc:sldMk cId="709357342" sldId="879"/>
        </pc:sldMkLst>
        <pc:spChg chg="add mod">
          <ac:chgData name="Daisy Parry" userId="fbbf6a23-d582-4174-b3b7-7ab882e9600c" providerId="ADAL" clId="{B808BA70-3472-4A7F-BFFB-3F0942515EAF}" dt="2019-11-21T10:28:58.877" v="92" actId="20577"/>
          <ac:spMkLst>
            <pc:docMk/>
            <pc:sldMk cId="709357342" sldId="879"/>
            <ac:spMk id="27" creationId="{4262C757-AD2C-42C0-B48E-62A0B3A61536}"/>
          </ac:spMkLst>
        </pc:spChg>
        <pc:spChg chg="mod">
          <ac:chgData name="Daisy Parry" userId="fbbf6a23-d582-4174-b3b7-7ab882e9600c" providerId="ADAL" clId="{B808BA70-3472-4A7F-BFFB-3F0942515EAF}" dt="2019-11-21T10:28:14.769" v="37" actId="27636"/>
          <ac:spMkLst>
            <pc:docMk/>
            <pc:sldMk cId="709357342" sldId="879"/>
            <ac:spMk id="33" creationId="{732F4197-0612-4474-B4F8-8D0F98A5F684}"/>
          </ac:spMkLst>
        </pc:spChg>
        <pc:spChg chg="mod">
          <ac:chgData name="Daisy Parry" userId="fbbf6a23-d582-4174-b3b7-7ab882e9600c" providerId="ADAL" clId="{B808BA70-3472-4A7F-BFFB-3F0942515EAF}" dt="2019-11-21T10:28:02.080" v="13" actId="27636"/>
          <ac:spMkLst>
            <pc:docMk/>
            <pc:sldMk cId="709357342" sldId="879"/>
            <ac:spMk id="37" creationId="{C937C96B-DD3B-4C07-A701-0616E7E29EFB}"/>
          </ac:spMkLst>
        </pc:spChg>
        <pc:spChg chg="mod">
          <ac:chgData name="Daisy Parry" userId="fbbf6a23-d582-4174-b3b7-7ab882e9600c" providerId="ADAL" clId="{B808BA70-3472-4A7F-BFFB-3F0942515EAF}" dt="2019-11-21T10:28:44.896" v="44" actId="1076"/>
          <ac:spMkLst>
            <pc:docMk/>
            <pc:sldMk cId="709357342" sldId="879"/>
            <ac:spMk id="41" creationId="{05F7C387-1158-4B8F-9D98-B85FBA196E0A}"/>
          </ac:spMkLst>
        </pc:spChg>
        <pc:picChg chg="add mod">
          <ac:chgData name="Daisy Parry" userId="fbbf6a23-d582-4174-b3b7-7ab882e9600c" providerId="ADAL" clId="{B808BA70-3472-4A7F-BFFB-3F0942515EAF}" dt="2019-11-21T10:28:31.152" v="39" actId="1076"/>
          <ac:picMkLst>
            <pc:docMk/>
            <pc:sldMk cId="709357342" sldId="879"/>
            <ac:picMk id="24" creationId="{A6F9A852-27AC-4377-B8CB-E3DCC5842D44}"/>
          </ac:picMkLst>
        </pc:picChg>
        <pc:picChg chg="add del">
          <ac:chgData name="Daisy Parry" userId="fbbf6a23-d582-4174-b3b7-7ab882e9600c" providerId="ADAL" clId="{B808BA70-3472-4A7F-BFFB-3F0942515EAF}" dt="2019-11-21T10:28:34.952" v="41"/>
          <ac:picMkLst>
            <pc:docMk/>
            <pc:sldMk cId="709357342" sldId="879"/>
            <ac:picMk id="25" creationId="{BBDFC644-8BBA-4873-B826-17F0176FB9B5}"/>
          </ac:picMkLst>
        </pc:picChg>
        <pc:picChg chg="add del">
          <ac:chgData name="Daisy Parry" userId="fbbf6a23-d582-4174-b3b7-7ab882e9600c" providerId="ADAL" clId="{B808BA70-3472-4A7F-BFFB-3F0942515EAF}" dt="2019-11-21T10:28:39.130" v="43"/>
          <ac:picMkLst>
            <pc:docMk/>
            <pc:sldMk cId="709357342" sldId="879"/>
            <ac:picMk id="26" creationId="{609507FD-9021-4F8B-9469-C39D732693AE}"/>
          </ac:picMkLst>
        </pc:picChg>
        <pc:picChg chg="mod">
          <ac:chgData name="Daisy Parry" userId="fbbf6a23-d582-4174-b3b7-7ab882e9600c" providerId="ADAL" clId="{B808BA70-3472-4A7F-BFFB-3F0942515EAF}" dt="2019-11-21T10:27:52.154" v="2" actId="1076"/>
          <ac:picMkLst>
            <pc:docMk/>
            <pc:sldMk cId="709357342" sldId="879"/>
            <ac:picMk id="38" creationId="{E35D11A8-F68A-4571-AC2C-6C8170887F24}"/>
          </ac:picMkLst>
        </pc:picChg>
      </pc:sldChg>
      <pc:sldChg chg="add del setBg">
        <pc:chgData name="Daisy Parry" userId="fbbf6a23-d582-4174-b3b7-7ab882e9600c" providerId="ADAL" clId="{B808BA70-3472-4A7F-BFFB-3F0942515EAF}" dt="2019-12-04T16:09:56.834" v="1107"/>
        <pc:sldMkLst>
          <pc:docMk/>
          <pc:sldMk cId="748286679" sldId="880"/>
        </pc:sldMkLst>
      </pc:sldChg>
      <pc:sldChg chg="modSp add del">
        <pc:chgData name="Daisy Parry" userId="fbbf6a23-d582-4174-b3b7-7ab882e9600c" providerId="ADAL" clId="{B808BA70-3472-4A7F-BFFB-3F0942515EAF}" dt="2019-12-04T16:09:50.246" v="1105"/>
        <pc:sldMkLst>
          <pc:docMk/>
          <pc:sldMk cId="2726564924" sldId="880"/>
        </pc:sldMkLst>
        <pc:spChg chg="mod">
          <ac:chgData name="Daisy Parry" userId="fbbf6a23-d582-4174-b3b7-7ab882e9600c" providerId="ADAL" clId="{B808BA70-3472-4A7F-BFFB-3F0942515EAF}" dt="2019-12-04T16:09:50.246" v="1105"/>
          <ac:spMkLst>
            <pc:docMk/>
            <pc:sldMk cId="2726564924" sldId="880"/>
            <ac:spMk id="2" creationId="{17F8C92D-DCEB-4249-8CB9-B5A3C3BC8858}"/>
          </ac:spMkLst>
        </pc:spChg>
      </pc:sldChg>
      <pc:sldChg chg="modSp">
        <pc:chgData name="Daisy Parry" userId="fbbf6a23-d582-4174-b3b7-7ab882e9600c" providerId="ADAL" clId="{B808BA70-3472-4A7F-BFFB-3F0942515EAF}" dt="2019-12-04T16:10:27.191" v="1186" actId="1076"/>
        <pc:sldMkLst>
          <pc:docMk/>
          <pc:sldMk cId="2816551315" sldId="880"/>
        </pc:sldMkLst>
        <pc:spChg chg="mod">
          <ac:chgData name="Daisy Parry" userId="fbbf6a23-d582-4174-b3b7-7ab882e9600c" providerId="ADAL" clId="{B808BA70-3472-4A7F-BFFB-3F0942515EAF}" dt="2019-12-04T16:10:27.191" v="1186" actId="1076"/>
          <ac:spMkLst>
            <pc:docMk/>
            <pc:sldMk cId="2816551315" sldId="880"/>
            <ac:spMk id="2" creationId="{3B5F9A38-75CA-4A07-BA2E-BBCD8C67DCFE}"/>
          </ac:spMkLst>
        </pc:spChg>
      </pc:sldChg>
      <pc:sldChg chg="modSp add del ord">
        <pc:chgData name="Daisy Parry" userId="fbbf6a23-d582-4174-b3b7-7ab882e9600c" providerId="ADAL" clId="{B808BA70-3472-4A7F-BFFB-3F0942515EAF}" dt="2019-11-25T15:09:55.446" v="468" actId="2696"/>
        <pc:sldMkLst>
          <pc:docMk/>
          <pc:sldMk cId="3033496838" sldId="880"/>
        </pc:sldMkLst>
        <pc:spChg chg="mod">
          <ac:chgData name="Daisy Parry" userId="fbbf6a23-d582-4174-b3b7-7ab882e9600c" providerId="ADAL" clId="{B808BA70-3472-4A7F-BFFB-3F0942515EAF}" dt="2019-11-21T10:29:45.107" v="109" actId="20577"/>
          <ac:spMkLst>
            <pc:docMk/>
            <pc:sldMk cId="3033496838" sldId="880"/>
            <ac:spMk id="2" creationId="{B73FA7EF-EAD8-4991-8391-DB84065EC928}"/>
          </ac:spMkLst>
        </pc:spChg>
        <pc:spChg chg="mod">
          <ac:chgData name="Daisy Parry" userId="fbbf6a23-d582-4174-b3b7-7ab882e9600c" providerId="ADAL" clId="{B808BA70-3472-4A7F-BFFB-3F0942515EAF}" dt="2019-11-21T10:30:20.725" v="275" actId="20577"/>
          <ac:spMkLst>
            <pc:docMk/>
            <pc:sldMk cId="3033496838" sldId="880"/>
            <ac:spMk id="10" creationId="{FB20892D-DA62-43B0-A6AE-637C7B1667A2}"/>
          </ac:spMkLst>
        </pc:spChg>
      </pc:sldChg>
      <pc:sldChg chg="addSp delSp modSp add del">
        <pc:chgData name="Daisy Parry" userId="fbbf6a23-d582-4174-b3b7-7ab882e9600c" providerId="ADAL" clId="{B808BA70-3472-4A7F-BFFB-3F0942515EAF}" dt="2019-11-25T15:09:58.212" v="469" actId="2696"/>
        <pc:sldMkLst>
          <pc:docMk/>
          <pc:sldMk cId="2755765708" sldId="881"/>
        </pc:sldMkLst>
        <pc:spChg chg="mod">
          <ac:chgData name="Daisy Parry" userId="fbbf6a23-d582-4174-b3b7-7ab882e9600c" providerId="ADAL" clId="{B808BA70-3472-4A7F-BFFB-3F0942515EAF}" dt="2019-11-21T10:38:17.787" v="279" actId="1076"/>
          <ac:spMkLst>
            <pc:docMk/>
            <pc:sldMk cId="2755765708" sldId="881"/>
            <ac:spMk id="2" creationId="{B73FA7EF-EAD8-4991-8391-DB84065EC928}"/>
          </ac:spMkLst>
        </pc:spChg>
        <pc:spChg chg="add mod">
          <ac:chgData name="Daisy Parry" userId="fbbf6a23-d582-4174-b3b7-7ab882e9600c" providerId="ADAL" clId="{B808BA70-3472-4A7F-BFFB-3F0942515EAF}" dt="2019-11-21T10:42:44.902" v="431" actId="1076"/>
          <ac:spMkLst>
            <pc:docMk/>
            <pc:sldMk cId="2755765708" sldId="881"/>
            <ac:spMk id="4" creationId="{9BD78A8D-03F7-459C-983C-C97B8FE27517}"/>
          </ac:spMkLst>
        </pc:spChg>
        <pc:spChg chg="add del">
          <ac:chgData name="Daisy Parry" userId="fbbf6a23-d582-4174-b3b7-7ab882e9600c" providerId="ADAL" clId="{B808BA70-3472-4A7F-BFFB-3F0942515EAF}" dt="2019-11-21T10:40:34.619" v="425"/>
          <ac:spMkLst>
            <pc:docMk/>
            <pc:sldMk cId="2755765708" sldId="881"/>
            <ac:spMk id="6" creationId="{6F65C49E-B0C4-41D9-ADE5-355789B57C52}"/>
          </ac:spMkLst>
        </pc:spChg>
        <pc:spChg chg="mod">
          <ac:chgData name="Daisy Parry" userId="fbbf6a23-d582-4174-b3b7-7ab882e9600c" providerId="ADAL" clId="{B808BA70-3472-4A7F-BFFB-3F0942515EAF}" dt="2019-11-21T10:38:35.213" v="287" actId="1076"/>
          <ac:spMkLst>
            <pc:docMk/>
            <pc:sldMk cId="2755765708" sldId="881"/>
            <ac:spMk id="10" creationId="{FB20892D-DA62-43B0-A6AE-637C7B1667A2}"/>
          </ac:spMkLst>
        </pc:spChg>
        <pc:cxnChg chg="mod">
          <ac:chgData name="Daisy Parry" userId="fbbf6a23-d582-4174-b3b7-7ab882e9600c" providerId="ADAL" clId="{B808BA70-3472-4A7F-BFFB-3F0942515EAF}" dt="2019-11-21T10:38:21.300" v="280" actId="1076"/>
          <ac:cxnSpMkLst>
            <pc:docMk/>
            <pc:sldMk cId="2755765708" sldId="881"/>
            <ac:cxnSpMk id="3" creationId="{001D8B50-5C7A-41E4-8444-D3D37A7D23EF}"/>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49B3E1-7242-4181-A470-728FEA5220A8}" type="datetimeFigureOut">
              <a:rPr lang="en-GB" smtClean="0"/>
              <a:t>05/12/2019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6256E7-4266-449A-8C9C-1862A306409C}" type="slidenum">
              <a:rPr lang="en-GB" smtClean="0"/>
              <a:t>‹#›</a:t>
            </a:fld>
            <a:endParaRPr lang="en-GB"/>
          </a:p>
        </p:txBody>
      </p:sp>
    </p:spTree>
    <p:extLst>
      <p:ext uri="{BB962C8B-B14F-4D97-AF65-F5344CB8AC3E}">
        <p14:creationId xmlns:p14="http://schemas.microsoft.com/office/powerpoint/2010/main" val="17489715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81B7CFEB-2142-4040-A951-C44D700879D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29331177-7757-C94D-B37C-08EC4BD7D85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sz="1200" b="0" i="0" kern="1200" dirty="0">
                <a:solidFill>
                  <a:schemeClr val="tx1"/>
                </a:solidFill>
                <a:effectLst/>
                <a:latin typeface="+mn-lt"/>
                <a:ea typeface="+mn-ea"/>
                <a:cs typeface="+mn-cs"/>
              </a:rPr>
              <a:t>RECURRING THEMES: </a:t>
            </a:r>
          </a:p>
          <a:p>
            <a:pPr marL="171450" indent="-171450">
              <a:buFont typeface="Arial" panose="020B0604020202020204" pitchFamily="34" charset="0"/>
              <a:buChar char="•"/>
            </a:pPr>
            <a:r>
              <a:rPr lang="en-GB" sz="1200" b="0" i="0" kern="1200" dirty="0">
                <a:solidFill>
                  <a:schemeClr val="tx1"/>
                </a:solidFill>
                <a:effectLst/>
                <a:latin typeface="+mn-lt"/>
                <a:ea typeface="+mn-ea"/>
                <a:cs typeface="+mn-cs"/>
              </a:rPr>
              <a:t>convening power of Institute, </a:t>
            </a:r>
          </a:p>
          <a:p>
            <a:pPr marL="171450" indent="-171450">
              <a:buFont typeface="Arial" panose="020B0604020202020204" pitchFamily="34" charset="0"/>
              <a:buChar char="•"/>
            </a:pPr>
            <a:r>
              <a:rPr lang="en-GB" sz="1200" b="0" i="0" kern="1200" dirty="0">
                <a:solidFill>
                  <a:schemeClr val="tx1"/>
                </a:solidFill>
                <a:effectLst/>
                <a:latin typeface="+mn-lt"/>
                <a:ea typeface="+mn-ea"/>
                <a:cs typeface="+mn-cs"/>
              </a:rPr>
              <a:t>bringing different Institute programmes/teams together, </a:t>
            </a:r>
          </a:p>
          <a:p>
            <a:pPr marL="171450" indent="-171450">
              <a:buFont typeface="Arial" panose="020B0604020202020204" pitchFamily="34" charset="0"/>
              <a:buChar char="•"/>
            </a:pPr>
            <a:r>
              <a:rPr lang="en-GB" sz="1200" b="0" i="0" kern="1200" dirty="0">
                <a:solidFill>
                  <a:schemeClr val="tx1"/>
                </a:solidFill>
                <a:effectLst/>
                <a:latin typeface="+mn-lt"/>
                <a:ea typeface="+mn-ea"/>
                <a:cs typeface="+mn-cs"/>
              </a:rPr>
              <a:t>future SPF DSGs</a:t>
            </a:r>
          </a:p>
          <a:p>
            <a:endParaRPr lang="en-GB" altLang="en-US" sz="1200" b="0" i="0" kern="1200" dirty="0">
              <a:solidFill>
                <a:schemeClr val="tx1"/>
              </a:solidFill>
              <a:effectLst/>
              <a:latin typeface="+mn-lt"/>
              <a:ea typeface="+mn-ea"/>
              <a:cs typeface="+mn-cs"/>
            </a:endParaRPr>
          </a:p>
          <a:p>
            <a:endParaRPr lang="en-GB" altLang="en-US" sz="1200" b="0" i="0" kern="1200" dirty="0">
              <a:solidFill>
                <a:schemeClr val="tx1"/>
              </a:solidFill>
              <a:effectLst/>
              <a:latin typeface="+mn-lt"/>
              <a:ea typeface="+mn-ea"/>
              <a:cs typeface="+mn-cs"/>
            </a:endParaRPr>
          </a:p>
          <a:p>
            <a:r>
              <a:rPr lang="en-GB" altLang="en-US" dirty="0"/>
              <a:t>Intense but fun</a:t>
            </a:r>
          </a:p>
          <a:p>
            <a:r>
              <a:rPr lang="en-GB" altLang="en-US" dirty="0"/>
              <a:t>Socialise</a:t>
            </a:r>
          </a:p>
          <a:p>
            <a:r>
              <a:rPr lang="en-GB" altLang="en-US" dirty="0"/>
              <a:t>Food and activities</a:t>
            </a:r>
          </a:p>
        </p:txBody>
      </p:sp>
      <p:sp>
        <p:nvSpPr>
          <p:cNvPr id="4" name="Slide Number Placeholder 3">
            <a:extLst>
              <a:ext uri="{FF2B5EF4-FFF2-40B4-BE49-F238E27FC236}">
                <a16:creationId xmlns:a16="http://schemas.microsoft.com/office/drawing/2014/main" id="{22E040C2-BDFC-8744-9DF2-966F1975108D}"/>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C8FEC9C-EE76-9A49-AF5F-2217DB8FF973}" type="slidenum">
              <a:rPr kumimoji="0" lang="en-GB"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GB"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364588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do not host tier 4 data at this time</a:t>
            </a:r>
          </a:p>
          <a:p>
            <a:r>
              <a:rPr lang="en-GB" dirty="0"/>
              <a:t>We are currently building a safe haven environment that will sit within the Microsoft Azure Cloud platform</a:t>
            </a:r>
          </a:p>
          <a:p>
            <a:endParaRPr lang="en-GB" dirty="0"/>
          </a:p>
          <a:p>
            <a:endParaRPr lang="en-GB" dirty="0"/>
          </a:p>
          <a:p>
            <a:r>
              <a:rPr lang="en-GB" dirty="0"/>
              <a:t>Balance security needs and ability of the researchers to be able to do the work they need to do</a:t>
            </a:r>
          </a:p>
          <a:p>
            <a:endParaRPr lang="en-GB" dirty="0"/>
          </a:p>
          <a:p>
            <a:r>
              <a:rPr lang="en-GB" dirty="0"/>
              <a:t>Secure slow – cant be done for a week work</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20FE0A2-34EE-413D-B87D-BE548BE2D9D5}" type="slidenum">
              <a:rPr kumimoji="0" lang="en-GB"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GB" alt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531704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703DC-2EE2-47ED-91DD-18BD04DB77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C0B7881-693F-462E-B0A9-21781019D3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95A6571-F96A-4E6B-A4B7-5ECAD2F7914E}"/>
              </a:ext>
            </a:extLst>
          </p:cNvPr>
          <p:cNvSpPr>
            <a:spLocks noGrp="1"/>
          </p:cNvSpPr>
          <p:nvPr>
            <p:ph type="dt" sz="half" idx="10"/>
          </p:nvPr>
        </p:nvSpPr>
        <p:spPr/>
        <p:txBody>
          <a:bodyPr/>
          <a:lstStyle/>
          <a:p>
            <a:fld id="{2D3FFE4B-EB3C-48E1-9309-4A3EFF9939C9}" type="datetimeFigureOut">
              <a:rPr lang="en-GB" smtClean="0"/>
              <a:t>05/12/2019</a:t>
            </a:fld>
            <a:endParaRPr lang="en-GB"/>
          </a:p>
        </p:txBody>
      </p:sp>
      <p:sp>
        <p:nvSpPr>
          <p:cNvPr id="5" name="Footer Placeholder 4">
            <a:extLst>
              <a:ext uri="{FF2B5EF4-FFF2-40B4-BE49-F238E27FC236}">
                <a16:creationId xmlns:a16="http://schemas.microsoft.com/office/drawing/2014/main" id="{6ECAE9C5-CE23-4A4D-AD31-D805C91244A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E1EED59-713E-483E-A6B1-087B9A09F846}"/>
              </a:ext>
            </a:extLst>
          </p:cNvPr>
          <p:cNvSpPr>
            <a:spLocks noGrp="1"/>
          </p:cNvSpPr>
          <p:nvPr>
            <p:ph type="sldNum" sz="quarter" idx="12"/>
          </p:nvPr>
        </p:nvSpPr>
        <p:spPr/>
        <p:txBody>
          <a:bodyPr/>
          <a:lstStyle/>
          <a:p>
            <a:fld id="{948E7A71-8A15-4D33-AFC5-DFCBFC50B887}" type="slidenum">
              <a:rPr lang="en-GB" smtClean="0"/>
              <a:t>‹#›</a:t>
            </a:fld>
            <a:endParaRPr lang="en-GB"/>
          </a:p>
        </p:txBody>
      </p:sp>
    </p:spTree>
    <p:extLst>
      <p:ext uri="{BB962C8B-B14F-4D97-AF65-F5344CB8AC3E}">
        <p14:creationId xmlns:p14="http://schemas.microsoft.com/office/powerpoint/2010/main" val="3186750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43FCE-6D73-49AB-BB47-F8D205130A7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823FA9-1F73-41D2-B38B-D067E60470D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999C2B8-F67E-4C5D-BFD2-89BFE89A8F71}"/>
              </a:ext>
            </a:extLst>
          </p:cNvPr>
          <p:cNvSpPr>
            <a:spLocks noGrp="1"/>
          </p:cNvSpPr>
          <p:nvPr>
            <p:ph type="dt" sz="half" idx="10"/>
          </p:nvPr>
        </p:nvSpPr>
        <p:spPr/>
        <p:txBody>
          <a:bodyPr/>
          <a:lstStyle/>
          <a:p>
            <a:fld id="{2D3FFE4B-EB3C-48E1-9309-4A3EFF9939C9}" type="datetimeFigureOut">
              <a:rPr lang="en-GB" smtClean="0"/>
              <a:t>05/12/2019</a:t>
            </a:fld>
            <a:endParaRPr lang="en-GB"/>
          </a:p>
        </p:txBody>
      </p:sp>
      <p:sp>
        <p:nvSpPr>
          <p:cNvPr id="5" name="Footer Placeholder 4">
            <a:extLst>
              <a:ext uri="{FF2B5EF4-FFF2-40B4-BE49-F238E27FC236}">
                <a16:creationId xmlns:a16="http://schemas.microsoft.com/office/drawing/2014/main" id="{A4561E4D-EF6C-4938-B4B8-330B3CC21F8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4734863-70BA-4BA2-9E8C-788111BFA6B5}"/>
              </a:ext>
            </a:extLst>
          </p:cNvPr>
          <p:cNvSpPr>
            <a:spLocks noGrp="1"/>
          </p:cNvSpPr>
          <p:nvPr>
            <p:ph type="sldNum" sz="quarter" idx="12"/>
          </p:nvPr>
        </p:nvSpPr>
        <p:spPr/>
        <p:txBody>
          <a:bodyPr/>
          <a:lstStyle/>
          <a:p>
            <a:fld id="{948E7A71-8A15-4D33-AFC5-DFCBFC50B887}" type="slidenum">
              <a:rPr lang="en-GB" smtClean="0"/>
              <a:t>‹#›</a:t>
            </a:fld>
            <a:endParaRPr lang="en-GB"/>
          </a:p>
        </p:txBody>
      </p:sp>
    </p:spTree>
    <p:extLst>
      <p:ext uri="{BB962C8B-B14F-4D97-AF65-F5344CB8AC3E}">
        <p14:creationId xmlns:p14="http://schemas.microsoft.com/office/powerpoint/2010/main" val="3790721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5788E6-DB86-4595-B7CB-FB16FFC8357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52B34F2-8C4B-4DE8-A4BD-B47771B88C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5390AE7-27DB-44B2-81D1-8C7765508B61}"/>
              </a:ext>
            </a:extLst>
          </p:cNvPr>
          <p:cNvSpPr>
            <a:spLocks noGrp="1"/>
          </p:cNvSpPr>
          <p:nvPr>
            <p:ph type="dt" sz="half" idx="10"/>
          </p:nvPr>
        </p:nvSpPr>
        <p:spPr/>
        <p:txBody>
          <a:bodyPr/>
          <a:lstStyle/>
          <a:p>
            <a:fld id="{2D3FFE4B-EB3C-48E1-9309-4A3EFF9939C9}" type="datetimeFigureOut">
              <a:rPr lang="en-GB" smtClean="0"/>
              <a:t>05/12/2019</a:t>
            </a:fld>
            <a:endParaRPr lang="en-GB"/>
          </a:p>
        </p:txBody>
      </p:sp>
      <p:sp>
        <p:nvSpPr>
          <p:cNvPr id="5" name="Footer Placeholder 4">
            <a:extLst>
              <a:ext uri="{FF2B5EF4-FFF2-40B4-BE49-F238E27FC236}">
                <a16:creationId xmlns:a16="http://schemas.microsoft.com/office/drawing/2014/main" id="{6EAF6326-1742-4D55-AB5E-A1585B49977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60D6A8F-629A-4E94-8D2E-C96121F47B46}"/>
              </a:ext>
            </a:extLst>
          </p:cNvPr>
          <p:cNvSpPr>
            <a:spLocks noGrp="1"/>
          </p:cNvSpPr>
          <p:nvPr>
            <p:ph type="sldNum" sz="quarter" idx="12"/>
          </p:nvPr>
        </p:nvSpPr>
        <p:spPr/>
        <p:txBody>
          <a:bodyPr/>
          <a:lstStyle/>
          <a:p>
            <a:fld id="{948E7A71-8A15-4D33-AFC5-DFCBFC50B887}" type="slidenum">
              <a:rPr lang="en-GB" smtClean="0"/>
              <a:t>‹#›</a:t>
            </a:fld>
            <a:endParaRPr lang="en-GB"/>
          </a:p>
        </p:txBody>
      </p:sp>
    </p:spTree>
    <p:extLst>
      <p:ext uri="{BB962C8B-B14F-4D97-AF65-F5344CB8AC3E}">
        <p14:creationId xmlns:p14="http://schemas.microsoft.com/office/powerpoint/2010/main" val="40873218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op slide (Dark)">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575733" y="2913229"/>
            <a:ext cx="5804747" cy="762016"/>
          </a:xfrm>
        </p:spPr>
        <p:txBody>
          <a:bodyPr/>
          <a:lstStyle>
            <a:lvl1pPr marL="0" indent="0">
              <a:lnSpc>
                <a:spcPct val="100000"/>
              </a:lnSpc>
              <a:buNone/>
              <a:defRPr sz="4533" b="1">
                <a:solidFill>
                  <a:schemeClr val="bg1"/>
                </a:solidFill>
              </a:defRPr>
            </a:lvl1pPr>
          </a:lstStyle>
          <a:p>
            <a:r>
              <a:rPr lang="en-US" dirty="0" err="1"/>
              <a:t>Slidedeck</a:t>
            </a:r>
            <a:r>
              <a:rPr lang="en-US" dirty="0"/>
              <a:t> title</a:t>
            </a:r>
            <a:endParaRPr lang="en-GB" dirty="0"/>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575733" y="2913229"/>
            <a:ext cx="5804747"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C3458B68-B602-4B1E-8CDB-6CDDA65301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5734" y="555605"/>
            <a:ext cx="2898985" cy="1270984"/>
          </a:xfrm>
          <a:prstGeom prst="rect">
            <a:avLst/>
          </a:prstGeom>
        </p:spPr>
      </p:pic>
      <p:sp>
        <p:nvSpPr>
          <p:cNvPr id="27" name="Text Placeholder 25">
            <a:extLst>
              <a:ext uri="{FF2B5EF4-FFF2-40B4-BE49-F238E27FC236}">
                <a16:creationId xmlns:a16="http://schemas.microsoft.com/office/drawing/2014/main" id="{E7E58FB9-FEF2-4FAA-AB76-18AB01605D1B}"/>
              </a:ext>
            </a:extLst>
          </p:cNvPr>
          <p:cNvSpPr>
            <a:spLocks noGrp="1"/>
          </p:cNvSpPr>
          <p:nvPr>
            <p:ph type="body" sz="quarter" idx="12" hasCustomPrompt="1"/>
          </p:nvPr>
        </p:nvSpPr>
        <p:spPr>
          <a:xfrm>
            <a:off x="575733" y="4960485"/>
            <a:ext cx="5804747" cy="605367"/>
          </a:xfrm>
        </p:spPr>
        <p:txBody>
          <a:bodyPr/>
          <a:lstStyle>
            <a:lvl1pPr marL="0" indent="0">
              <a:buNone/>
              <a:defRPr sz="3733" b="0">
                <a:solidFill>
                  <a:schemeClr val="bg1"/>
                </a:solidFill>
              </a:defRPr>
            </a:lvl1pPr>
          </a:lstStyle>
          <a:p>
            <a:pPr lvl="0"/>
            <a:r>
              <a:rPr lang="en-US" dirty="0"/>
              <a:t>Presenter name</a:t>
            </a:r>
            <a:endParaRPr lang="en-GB" dirty="0"/>
          </a:p>
        </p:txBody>
      </p:sp>
      <p:sp>
        <p:nvSpPr>
          <p:cNvPr id="7" name="Picture Placeholder 10">
            <a:extLst>
              <a:ext uri="{FF2B5EF4-FFF2-40B4-BE49-F238E27FC236}">
                <a16:creationId xmlns:a16="http://schemas.microsoft.com/office/drawing/2014/main" id="{880E1784-6502-40DF-8151-F6A3B84DF5AA}"/>
              </a:ext>
            </a:extLst>
          </p:cNvPr>
          <p:cNvSpPr>
            <a:spLocks noGrp="1"/>
          </p:cNvSpPr>
          <p:nvPr>
            <p:ph type="pic" sz="quarter" idx="10" hasCustomPrompt="1"/>
          </p:nvPr>
        </p:nvSpPr>
        <p:spPr>
          <a:xfrm>
            <a:off x="7535830" y="1"/>
            <a:ext cx="4658285" cy="6098116"/>
          </a:xfrm>
          <a:custGeom>
            <a:avLst/>
            <a:gdLst>
              <a:gd name="connsiteX0" fmla="*/ 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0 w 3816350"/>
              <a:gd name="connsiteY4" fmla="*/ 0 h 3240087"/>
              <a:gd name="connsiteX0" fmla="*/ 6858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685800 w 3816350"/>
              <a:gd name="connsiteY4" fmla="*/ 0 h 3240087"/>
              <a:gd name="connsiteX0" fmla="*/ 18923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1892300 w 3816350"/>
              <a:gd name="connsiteY4" fmla="*/ 0 h 3240087"/>
              <a:gd name="connsiteX0" fmla="*/ 1206500 w 3130550"/>
              <a:gd name="connsiteY0" fmla="*/ 0 h 3240087"/>
              <a:gd name="connsiteX1" fmla="*/ 3130550 w 3130550"/>
              <a:gd name="connsiteY1" fmla="*/ 0 h 3240087"/>
              <a:gd name="connsiteX2" fmla="*/ 3130550 w 3130550"/>
              <a:gd name="connsiteY2" fmla="*/ 3240087 h 3240087"/>
              <a:gd name="connsiteX3" fmla="*/ 0 w 3130550"/>
              <a:gd name="connsiteY3" fmla="*/ 1754187 h 3240087"/>
              <a:gd name="connsiteX4" fmla="*/ 1206500 w 3130550"/>
              <a:gd name="connsiteY4" fmla="*/ 0 h 3240087"/>
              <a:gd name="connsiteX0" fmla="*/ 1822450 w 3746500"/>
              <a:gd name="connsiteY0" fmla="*/ 0 h 3240087"/>
              <a:gd name="connsiteX1" fmla="*/ 3746500 w 3746500"/>
              <a:gd name="connsiteY1" fmla="*/ 0 h 3240087"/>
              <a:gd name="connsiteX2" fmla="*/ 3746500 w 3746500"/>
              <a:gd name="connsiteY2" fmla="*/ 3240087 h 3240087"/>
              <a:gd name="connsiteX3" fmla="*/ 0 w 3746500"/>
              <a:gd name="connsiteY3" fmla="*/ 2154237 h 3240087"/>
              <a:gd name="connsiteX4" fmla="*/ 1822450 w 3746500"/>
              <a:gd name="connsiteY4" fmla="*/ 0 h 3240087"/>
              <a:gd name="connsiteX0" fmla="*/ 1822450 w 3752850"/>
              <a:gd name="connsiteY0" fmla="*/ 0 h 4097337"/>
              <a:gd name="connsiteX1" fmla="*/ 3746500 w 3752850"/>
              <a:gd name="connsiteY1" fmla="*/ 0 h 4097337"/>
              <a:gd name="connsiteX2" fmla="*/ 3752850 w 3752850"/>
              <a:gd name="connsiteY2" fmla="*/ 4097337 h 4097337"/>
              <a:gd name="connsiteX3" fmla="*/ 0 w 3752850"/>
              <a:gd name="connsiteY3" fmla="*/ 2154237 h 4097337"/>
              <a:gd name="connsiteX4" fmla="*/ 1822450 w 3752850"/>
              <a:gd name="connsiteY4" fmla="*/ 0 h 4097337"/>
              <a:gd name="connsiteX0" fmla="*/ 1682750 w 3613150"/>
              <a:gd name="connsiteY0" fmla="*/ 0 h 4097337"/>
              <a:gd name="connsiteX1" fmla="*/ 3606800 w 3613150"/>
              <a:gd name="connsiteY1" fmla="*/ 0 h 4097337"/>
              <a:gd name="connsiteX2" fmla="*/ 3613150 w 3613150"/>
              <a:gd name="connsiteY2" fmla="*/ 4097337 h 4097337"/>
              <a:gd name="connsiteX3" fmla="*/ 0 w 3613150"/>
              <a:gd name="connsiteY3" fmla="*/ 2014537 h 4097337"/>
              <a:gd name="connsiteX4" fmla="*/ 1682750 w 3613150"/>
              <a:gd name="connsiteY4" fmla="*/ 0 h 4097337"/>
              <a:gd name="connsiteX0" fmla="*/ 1682750 w 3613150"/>
              <a:gd name="connsiteY0" fmla="*/ 0 h 4573587"/>
              <a:gd name="connsiteX1" fmla="*/ 3606800 w 3613150"/>
              <a:gd name="connsiteY1" fmla="*/ 0 h 4573587"/>
              <a:gd name="connsiteX2" fmla="*/ 3613150 w 3613150"/>
              <a:gd name="connsiteY2" fmla="*/ 4573587 h 4573587"/>
              <a:gd name="connsiteX3" fmla="*/ 0 w 3613150"/>
              <a:gd name="connsiteY3" fmla="*/ 2014537 h 4573587"/>
              <a:gd name="connsiteX4" fmla="*/ 1682750 w 3613150"/>
              <a:gd name="connsiteY4" fmla="*/ 0 h 4573587"/>
              <a:gd name="connsiteX0" fmla="*/ 1682750 w 3610769"/>
              <a:gd name="connsiteY0" fmla="*/ 0 h 4573587"/>
              <a:gd name="connsiteX1" fmla="*/ 3606800 w 3610769"/>
              <a:gd name="connsiteY1" fmla="*/ 0 h 4573587"/>
              <a:gd name="connsiteX2" fmla="*/ 3610769 w 3610769"/>
              <a:gd name="connsiteY2" fmla="*/ 4573587 h 4573587"/>
              <a:gd name="connsiteX3" fmla="*/ 0 w 3610769"/>
              <a:gd name="connsiteY3" fmla="*/ 2014537 h 4573587"/>
              <a:gd name="connsiteX4" fmla="*/ 1682750 w 3610769"/>
              <a:gd name="connsiteY4" fmla="*/ 0 h 4573587"/>
              <a:gd name="connsiteX0" fmla="*/ 1682750 w 3607332"/>
              <a:gd name="connsiteY0" fmla="*/ 0 h 4573587"/>
              <a:gd name="connsiteX1" fmla="*/ 3606800 w 3607332"/>
              <a:gd name="connsiteY1" fmla="*/ 0 h 4573587"/>
              <a:gd name="connsiteX2" fmla="*/ 3606007 w 3607332"/>
              <a:gd name="connsiteY2" fmla="*/ 4573587 h 4573587"/>
              <a:gd name="connsiteX3" fmla="*/ 0 w 3607332"/>
              <a:gd name="connsiteY3" fmla="*/ 2014537 h 4573587"/>
              <a:gd name="connsiteX4" fmla="*/ 1682750 w 3607332"/>
              <a:gd name="connsiteY4" fmla="*/ 0 h 4573587"/>
              <a:gd name="connsiteX0" fmla="*/ 1682750 w 3608388"/>
              <a:gd name="connsiteY0" fmla="*/ 0 h 4573587"/>
              <a:gd name="connsiteX1" fmla="*/ 3606800 w 3608388"/>
              <a:gd name="connsiteY1" fmla="*/ 0 h 4573587"/>
              <a:gd name="connsiteX2" fmla="*/ 3608388 w 3608388"/>
              <a:gd name="connsiteY2" fmla="*/ 4573587 h 4573587"/>
              <a:gd name="connsiteX3" fmla="*/ 0 w 3608388"/>
              <a:gd name="connsiteY3" fmla="*/ 2014537 h 4573587"/>
              <a:gd name="connsiteX4" fmla="*/ 1682750 w 3608388"/>
              <a:gd name="connsiteY4" fmla="*/ 0 h 4573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388" h="4573587">
                <a:moveTo>
                  <a:pt x="1682750" y="0"/>
                </a:moveTo>
                <a:lnTo>
                  <a:pt x="3606800" y="0"/>
                </a:lnTo>
                <a:cubicBezTo>
                  <a:pt x="3608917" y="1365779"/>
                  <a:pt x="3606271" y="3207808"/>
                  <a:pt x="3608388" y="4573587"/>
                </a:cubicBezTo>
                <a:lnTo>
                  <a:pt x="0" y="2014537"/>
                </a:lnTo>
                <a:lnTo>
                  <a:pt x="1682750" y="0"/>
                </a:lnTo>
                <a:close/>
              </a:path>
            </a:pathLst>
          </a:custGeom>
        </p:spPr>
        <p:txBody>
          <a:bodyPr/>
          <a:lstStyle>
            <a:lvl1pPr marL="0" marR="0" indent="0" algn="l" defTabSz="1219170" rtl="0" eaLnBrk="0" fontAlgn="base" latinLnBrk="0" hangingPunct="0">
              <a:lnSpc>
                <a:spcPct val="100000"/>
              </a:lnSpc>
              <a:spcBef>
                <a:spcPct val="0"/>
              </a:spcBef>
              <a:spcAft>
                <a:spcPts val="800"/>
              </a:spcAft>
              <a:buClrTx/>
              <a:buSzTx/>
              <a:buFont typeface="Arial" panose="020B0604020202020204" pitchFamily="34" charset="0"/>
              <a:buNone/>
              <a:tabLst/>
              <a:defRPr>
                <a:solidFill>
                  <a:schemeClr val="bg1"/>
                </a:solidFill>
              </a:defRPr>
            </a:lvl1pPr>
            <a:lvl3pPr marL="241294" indent="0">
              <a:buNone/>
              <a:defRPr/>
            </a:lvl3pPr>
            <a:lvl4pPr marL="817013" indent="0">
              <a:buNone/>
              <a:defRPr/>
            </a:lvl4pPr>
          </a:lstStyle>
          <a:p>
            <a:pPr marL="0" marR="0" lvl="0" indent="0" algn="l" defTabSz="1219170" rtl="0" eaLnBrk="0" fontAlgn="base" latinLnBrk="0" hangingPunct="0">
              <a:lnSpc>
                <a:spcPct val="100000"/>
              </a:lnSpc>
              <a:spcBef>
                <a:spcPct val="0"/>
              </a:spcBef>
              <a:spcAft>
                <a:spcPts val="800"/>
              </a:spcAft>
              <a:buClrTx/>
              <a:buSzTx/>
              <a:buFont typeface="Arial" panose="020B0604020202020204" pitchFamily="34" charset="0"/>
              <a:buNone/>
              <a:tabLst/>
              <a:defRPr/>
            </a:pPr>
            <a:r>
              <a:rPr lang="en-GB" dirty="0"/>
              <a:t>Click icon to insert picture. Don’t change slide background colour on this layout</a:t>
            </a:r>
          </a:p>
        </p:txBody>
      </p:sp>
    </p:spTree>
    <p:extLst>
      <p:ext uri="{BB962C8B-B14F-4D97-AF65-F5344CB8AC3E}">
        <p14:creationId xmlns:p14="http://schemas.microsoft.com/office/powerpoint/2010/main" val="964437277"/>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01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Section divider, no image (Dark)">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575734" y="2913229"/>
            <a:ext cx="11040533" cy="762016"/>
          </a:xfrm>
        </p:spPr>
        <p:txBody>
          <a:bodyPr/>
          <a:lstStyle>
            <a:lvl1pPr>
              <a:lnSpc>
                <a:spcPct val="100000"/>
              </a:lnSpc>
              <a:defRPr sz="4533" b="0">
                <a:solidFill>
                  <a:schemeClr val="bg1"/>
                </a:solidFill>
              </a:defRPr>
            </a:lvl1pPr>
          </a:lstStyle>
          <a:p>
            <a:r>
              <a:rPr lang="en-US"/>
              <a:t>Section divider title</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575734" y="2913229"/>
            <a:ext cx="1104053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9624575"/>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01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no content">
    <p:spTree>
      <p:nvGrpSpPr>
        <p:cNvPr id="1" name=""/>
        <p:cNvGrpSpPr/>
        <p:nvPr/>
      </p:nvGrpSpPr>
      <p:grpSpPr>
        <a:xfrm>
          <a:off x="0" y="0"/>
          <a:ext cx="0" cy="0"/>
          <a:chOff x="0" y="0"/>
          <a:chExt cx="0" cy="0"/>
        </a:xfrm>
      </p:grpSpPr>
      <p:sp>
        <p:nvSpPr>
          <p:cNvPr id="8" name="Title 7"/>
          <p:cNvSpPr>
            <a:spLocks noGrp="1"/>
          </p:cNvSpPr>
          <p:nvPr>
            <p:ph type="title"/>
          </p:nvPr>
        </p:nvSpPr>
        <p:spPr>
          <a:xfrm>
            <a:off x="575733" y="452669"/>
            <a:ext cx="11040000" cy="816000"/>
          </a:xfrm>
        </p:spPr>
        <p:txBody>
          <a:bodyPr/>
          <a:lstStyle>
            <a:lvl1pPr>
              <a:lnSpc>
                <a:spcPct val="100000"/>
              </a:lnSpc>
              <a:defRPr sz="4267" b="0">
                <a:solidFill>
                  <a:schemeClr val="tx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19DDE1E0-EE2C-45DE-9148-0261E27AE51B}"/>
              </a:ext>
            </a:extLst>
          </p:cNvPr>
          <p:cNvSpPr>
            <a:spLocks noGrp="1"/>
          </p:cNvSpPr>
          <p:nvPr>
            <p:ph type="dt" sz="half" idx="15"/>
          </p:nvPr>
        </p:nvSpPr>
        <p:spPr/>
        <p:txBody>
          <a:bodyPr/>
          <a:lstStyle>
            <a:lvl1pPr>
              <a:defRPr/>
            </a:lvl1pPr>
          </a:lstStyle>
          <a:p>
            <a:pPr>
              <a:defRPr/>
            </a:pPr>
            <a:fld id="{D69152B6-83C3-4567-96CF-D19AF203925A}" type="datetime1">
              <a:rPr lang="en-GB" smtClean="0"/>
              <a:t>05/12/2019</a:t>
            </a:fld>
            <a:endParaRPr lang="en-GB" dirty="0"/>
          </a:p>
        </p:txBody>
      </p:sp>
      <p:sp>
        <p:nvSpPr>
          <p:cNvPr id="5" name="Slide Number Placeholder 5">
            <a:extLst>
              <a:ext uri="{FF2B5EF4-FFF2-40B4-BE49-F238E27FC236}">
                <a16:creationId xmlns:a16="http://schemas.microsoft.com/office/drawing/2014/main" id="{4800508B-71A0-427E-8E7A-E086E3EDCF47}"/>
              </a:ext>
            </a:extLst>
          </p:cNvPr>
          <p:cNvSpPr>
            <a:spLocks noGrp="1"/>
          </p:cNvSpPr>
          <p:nvPr>
            <p:ph type="sldNum" sz="quarter" idx="16"/>
          </p:nvPr>
        </p:nvSpPr>
        <p:spPr/>
        <p:txBody>
          <a:bodyPr/>
          <a:lstStyle>
            <a:lvl1pPr>
              <a:defRPr/>
            </a:lvl1pPr>
          </a:lstStyle>
          <a:p>
            <a:pPr>
              <a:defRPr/>
            </a:pPr>
            <a:fld id="{0723F4AA-6BDB-435B-B70F-96D631AC163B}" type="slidenum">
              <a:rPr lang="en-GB" altLang="en-US"/>
              <a:pPr>
                <a:defRPr/>
              </a:pPr>
              <a:t>‹#›</a:t>
            </a:fld>
            <a:endParaRPr lang="en-GB" altLang="en-US"/>
          </a:p>
        </p:txBody>
      </p:sp>
      <p:sp>
        <p:nvSpPr>
          <p:cNvPr id="7" name="Rectangle 6">
            <a:extLst>
              <a:ext uri="{FF2B5EF4-FFF2-40B4-BE49-F238E27FC236}">
                <a16:creationId xmlns:a16="http://schemas.microsoft.com/office/drawing/2014/main" id="{0AE0BBD1-F037-4859-9F9A-032B9CA15F4B}"/>
              </a:ext>
            </a:extLst>
          </p:cNvPr>
          <p:cNvSpPr/>
          <p:nvPr userDrawn="1"/>
        </p:nvSpPr>
        <p:spPr>
          <a:xfrm>
            <a:off x="575733" y="456899"/>
            <a:ext cx="11040000" cy="38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Tree>
    <p:extLst>
      <p:ext uri="{BB962C8B-B14F-4D97-AF65-F5344CB8AC3E}">
        <p14:creationId xmlns:p14="http://schemas.microsoft.com/office/powerpoint/2010/main" val="1201816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with Image Polygon (light bg)">
    <p:bg>
      <p:bgPr>
        <a:solidFill>
          <a:srgbClr val="E6E6E6"/>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3"/>
          </p:nvPr>
        </p:nvSpPr>
        <p:spPr>
          <a:xfrm>
            <a:off x="5050369" y="0"/>
            <a:ext cx="7141633" cy="6096000"/>
          </a:xfrm>
          <a:custGeom>
            <a:avLst/>
            <a:gdLst>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0 w 5356225"/>
              <a:gd name="connsiteY6" fmla="*/ 4572000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2925147 w 5356225"/>
              <a:gd name="connsiteY6" fmla="*/ 2430624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289041 w 5356225"/>
              <a:gd name="connsiteY6" fmla="*/ 2206689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820886 w 5356225"/>
              <a:gd name="connsiteY6" fmla="*/ 1870787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359021 w 5356225"/>
              <a:gd name="connsiteY6" fmla="*/ 2006081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59021 w 5356225"/>
              <a:gd name="connsiteY5" fmla="*/ 2006081 h 4572000"/>
              <a:gd name="connsiteX6" fmla="*/ 0 w 5356225"/>
              <a:gd name="connsiteY6"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99502 w 5356225"/>
              <a:gd name="connsiteY5" fmla="*/ 1975124 h 4572000"/>
              <a:gd name="connsiteX6" fmla="*/ 0 w 5356225"/>
              <a:gd name="connsiteY6"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59020 w 5356225"/>
              <a:gd name="connsiteY5" fmla="*/ 2013224 h 4572000"/>
              <a:gd name="connsiteX6" fmla="*/ 0 w 5356225"/>
              <a:gd name="connsiteY6"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56225" h="4572000">
                <a:moveTo>
                  <a:pt x="0" y="0"/>
                </a:moveTo>
                <a:lnTo>
                  <a:pt x="5356225" y="0"/>
                </a:lnTo>
                <a:lnTo>
                  <a:pt x="5356225" y="0"/>
                </a:lnTo>
                <a:lnTo>
                  <a:pt x="5356225" y="4572000"/>
                </a:lnTo>
                <a:lnTo>
                  <a:pt x="5356225" y="4572000"/>
                </a:lnTo>
                <a:lnTo>
                  <a:pt x="3359020" y="2013224"/>
                </a:lnTo>
                <a:lnTo>
                  <a:pt x="0" y="0"/>
                </a:lnTo>
                <a:close/>
              </a:path>
            </a:pathLst>
          </a:custGeom>
          <a:solidFill>
            <a:schemeClr val="bg1">
              <a:lumMod val="85000"/>
            </a:schemeClr>
          </a:solidFill>
        </p:spPr>
        <p:txBody>
          <a:bodyPr/>
          <a:lstStyle>
            <a:lvl1pPr algn="ctr">
              <a:defRPr b="0"/>
            </a:lvl1pPr>
          </a:lstStyle>
          <a:p>
            <a:pPr lvl="0"/>
            <a:r>
              <a:rPr lang="en-US" noProof="0" dirty="0"/>
              <a:t>Click icon to add picture</a:t>
            </a:r>
            <a:endParaRPr lang="en-GB" noProof="0" dirty="0"/>
          </a:p>
        </p:txBody>
      </p:sp>
      <p:sp>
        <p:nvSpPr>
          <p:cNvPr id="6" name="TextBox 4">
            <a:extLst>
              <a:ext uri="{FF2B5EF4-FFF2-40B4-BE49-F238E27FC236}">
                <a16:creationId xmlns:a16="http://schemas.microsoft.com/office/drawing/2014/main" id="{4AF4EE99-6FEE-42D3-860B-599D4E558DCD}"/>
              </a:ext>
            </a:extLst>
          </p:cNvPr>
          <p:cNvSpPr txBox="1">
            <a:spLocks noChangeArrowheads="1"/>
          </p:cNvSpPr>
          <p:nvPr userDrawn="1"/>
        </p:nvSpPr>
        <p:spPr bwMode="auto">
          <a:xfrm>
            <a:off x="1727200" y="6297084"/>
            <a:ext cx="4800600" cy="192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None/>
              <a:defRPr/>
            </a:pPr>
            <a:r>
              <a:rPr lang="en-GB" altLang="en-US" sz="1067"/>
              <a:t>The Alan Turing Institute</a:t>
            </a:r>
          </a:p>
        </p:txBody>
      </p:sp>
      <p:cxnSp>
        <p:nvCxnSpPr>
          <p:cNvPr id="7" name="Straight Connector 5">
            <a:extLst>
              <a:ext uri="{FF2B5EF4-FFF2-40B4-BE49-F238E27FC236}">
                <a16:creationId xmlns:a16="http://schemas.microsoft.com/office/drawing/2014/main" id="{E9E18ACC-BB54-453A-A3D9-AF5D1DCEA316}"/>
              </a:ext>
            </a:extLst>
          </p:cNvPr>
          <p:cNvCxnSpPr/>
          <p:nvPr userDrawn="1"/>
        </p:nvCxnSpPr>
        <p:spPr>
          <a:xfrm>
            <a:off x="575735" y="6288617"/>
            <a:ext cx="11040533"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a:xfrm>
            <a:off x="575733" y="2516989"/>
            <a:ext cx="8304576" cy="816000"/>
          </a:xfrm>
        </p:spPr>
        <p:txBody>
          <a:bodyPr/>
          <a:lstStyle>
            <a:lvl1pPr>
              <a:lnSpc>
                <a:spcPct val="100000"/>
              </a:lnSpc>
              <a:defRPr sz="4533" b="1">
                <a:solidFill>
                  <a:schemeClr val="tx1"/>
                </a:solidFill>
              </a:defRPr>
            </a:lvl1pPr>
          </a:lstStyle>
          <a:p>
            <a:r>
              <a:rPr lang="en-US" dirty="0"/>
              <a:t>Click to edit Master title style</a:t>
            </a:r>
            <a:endParaRPr lang="en-GB" dirty="0"/>
          </a:p>
        </p:txBody>
      </p:sp>
      <p:sp>
        <p:nvSpPr>
          <p:cNvPr id="11" name="Date Placeholder 1">
            <a:extLst>
              <a:ext uri="{FF2B5EF4-FFF2-40B4-BE49-F238E27FC236}">
                <a16:creationId xmlns:a16="http://schemas.microsoft.com/office/drawing/2014/main" id="{D2BA7735-2333-43F4-B2BF-F926BE4CC1F3}"/>
              </a:ext>
            </a:extLst>
          </p:cNvPr>
          <p:cNvSpPr>
            <a:spLocks noGrp="1"/>
          </p:cNvSpPr>
          <p:nvPr>
            <p:ph type="dt" sz="half" idx="15"/>
          </p:nvPr>
        </p:nvSpPr>
        <p:spPr/>
        <p:txBody>
          <a:bodyPr/>
          <a:lstStyle>
            <a:lvl1pPr>
              <a:defRPr>
                <a:solidFill>
                  <a:schemeClr val="tx1"/>
                </a:solidFill>
              </a:defRPr>
            </a:lvl1pPr>
          </a:lstStyle>
          <a:p>
            <a:pPr>
              <a:defRPr/>
            </a:pPr>
            <a:fld id="{B3683742-5251-4929-90E0-2918DEC7220D}" type="datetime1">
              <a:rPr lang="en-US" smtClean="0"/>
              <a:t>12/5/2019</a:t>
            </a:fld>
            <a:endParaRPr lang="en-GB" dirty="0"/>
          </a:p>
        </p:txBody>
      </p:sp>
      <p:sp>
        <p:nvSpPr>
          <p:cNvPr id="12" name="Slide Number Placeholder 3">
            <a:extLst>
              <a:ext uri="{FF2B5EF4-FFF2-40B4-BE49-F238E27FC236}">
                <a16:creationId xmlns:a16="http://schemas.microsoft.com/office/drawing/2014/main" id="{8DEFB274-1493-45D9-ACFC-CEDDDB96F548}"/>
              </a:ext>
            </a:extLst>
          </p:cNvPr>
          <p:cNvSpPr>
            <a:spLocks noGrp="1"/>
          </p:cNvSpPr>
          <p:nvPr>
            <p:ph type="sldNum" sz="quarter" idx="16"/>
          </p:nvPr>
        </p:nvSpPr>
        <p:spPr/>
        <p:txBody>
          <a:bodyPr/>
          <a:lstStyle>
            <a:lvl1pPr>
              <a:defRPr/>
            </a:lvl1pPr>
          </a:lstStyle>
          <a:p>
            <a:pPr>
              <a:defRPr/>
            </a:pPr>
            <a:fld id="{B578FBAC-47EC-49AB-B823-5197C67F0760}" type="slidenum">
              <a:rPr lang="en-GB" altLang="en-US"/>
              <a:pPr>
                <a:defRPr/>
              </a:pPr>
              <a:t>‹#›</a:t>
            </a:fld>
            <a:endParaRPr lang="en-GB" altLang="en-US"/>
          </a:p>
        </p:txBody>
      </p:sp>
      <p:sp>
        <p:nvSpPr>
          <p:cNvPr id="2" name="Rectangle 1">
            <a:extLst>
              <a:ext uri="{FF2B5EF4-FFF2-40B4-BE49-F238E27FC236}">
                <a16:creationId xmlns:a16="http://schemas.microsoft.com/office/drawing/2014/main" id="{04FC0F6C-55F0-4536-8E87-B69AC1305A87}"/>
              </a:ext>
            </a:extLst>
          </p:cNvPr>
          <p:cNvSpPr/>
          <p:nvPr userDrawn="1"/>
        </p:nvSpPr>
        <p:spPr>
          <a:xfrm>
            <a:off x="575733" y="2447691"/>
            <a:ext cx="8304576" cy="9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Tree>
    <p:extLst>
      <p:ext uri="{BB962C8B-B14F-4D97-AF65-F5344CB8AC3E}">
        <p14:creationId xmlns:p14="http://schemas.microsoft.com/office/powerpoint/2010/main" val="17554700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olygon (dark dg)">
    <p:bg>
      <p:bgPr>
        <a:solidFill>
          <a:srgbClr val="404040"/>
        </a:solidFill>
        <a:effectLst/>
      </p:bgPr>
    </p:bg>
    <p:spTree>
      <p:nvGrpSpPr>
        <p:cNvPr id="1" name=""/>
        <p:cNvGrpSpPr/>
        <p:nvPr/>
      </p:nvGrpSpPr>
      <p:grpSpPr>
        <a:xfrm>
          <a:off x="0" y="0"/>
          <a:ext cx="0" cy="0"/>
          <a:chOff x="0" y="0"/>
          <a:chExt cx="0" cy="0"/>
        </a:xfrm>
      </p:grpSpPr>
      <p:sp>
        <p:nvSpPr>
          <p:cNvPr id="6" name="TextBox 4">
            <a:extLst>
              <a:ext uri="{FF2B5EF4-FFF2-40B4-BE49-F238E27FC236}">
                <a16:creationId xmlns:a16="http://schemas.microsoft.com/office/drawing/2014/main" id="{8EE18E70-7502-4E0F-8EC1-1C1B9EE7265B}"/>
              </a:ext>
            </a:extLst>
          </p:cNvPr>
          <p:cNvSpPr txBox="1">
            <a:spLocks noChangeArrowheads="1"/>
          </p:cNvSpPr>
          <p:nvPr userDrawn="1"/>
        </p:nvSpPr>
        <p:spPr bwMode="auto">
          <a:xfrm>
            <a:off x="1727200" y="6297084"/>
            <a:ext cx="4800600" cy="192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None/>
              <a:defRPr/>
            </a:pPr>
            <a:r>
              <a:rPr lang="en-GB" altLang="en-US" sz="1067">
                <a:solidFill>
                  <a:schemeClr val="bg1"/>
                </a:solidFill>
              </a:rPr>
              <a:t>The Alan Turing Institute</a:t>
            </a:r>
          </a:p>
        </p:txBody>
      </p:sp>
      <p:cxnSp>
        <p:nvCxnSpPr>
          <p:cNvPr id="7" name="Straight Connector 5">
            <a:extLst>
              <a:ext uri="{FF2B5EF4-FFF2-40B4-BE49-F238E27FC236}">
                <a16:creationId xmlns:a16="http://schemas.microsoft.com/office/drawing/2014/main" id="{0C394799-DA55-420D-9FFF-2A9FEBFE55AF}"/>
              </a:ext>
            </a:extLst>
          </p:cNvPr>
          <p:cNvCxnSpPr/>
          <p:nvPr userDrawn="1"/>
        </p:nvCxnSpPr>
        <p:spPr>
          <a:xfrm>
            <a:off x="575735" y="6288617"/>
            <a:ext cx="11040533"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11" descr="ATI_logo_white.ai">
            <a:extLst>
              <a:ext uri="{FF2B5EF4-FFF2-40B4-BE49-F238E27FC236}">
                <a16:creationId xmlns:a16="http://schemas.microsoft.com/office/drawing/2014/main" id="{AC5B6B32-AC06-4123-B59B-DEA7C560C85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575735" y="575735"/>
            <a:ext cx="1841500" cy="768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icture Placeholder 14"/>
          <p:cNvSpPr>
            <a:spLocks noGrp="1"/>
          </p:cNvSpPr>
          <p:nvPr>
            <p:ph type="pic" sz="quarter" idx="13"/>
          </p:nvPr>
        </p:nvSpPr>
        <p:spPr>
          <a:xfrm>
            <a:off x="5050369" y="0"/>
            <a:ext cx="7141633" cy="6096000"/>
          </a:xfrm>
          <a:custGeom>
            <a:avLst/>
            <a:gdLst>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0 w 5356225"/>
              <a:gd name="connsiteY6" fmla="*/ 4572000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2925147 w 5356225"/>
              <a:gd name="connsiteY6" fmla="*/ 2430624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289041 w 5356225"/>
              <a:gd name="connsiteY6" fmla="*/ 2206689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820886 w 5356225"/>
              <a:gd name="connsiteY6" fmla="*/ 1870787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359021 w 5356225"/>
              <a:gd name="connsiteY6" fmla="*/ 2006081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59021 w 5356225"/>
              <a:gd name="connsiteY5" fmla="*/ 2006081 h 4572000"/>
              <a:gd name="connsiteX6" fmla="*/ 0 w 5356225"/>
              <a:gd name="connsiteY6"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99502 w 5356225"/>
              <a:gd name="connsiteY5" fmla="*/ 1975124 h 4572000"/>
              <a:gd name="connsiteX6" fmla="*/ 0 w 5356225"/>
              <a:gd name="connsiteY6"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59020 w 5356225"/>
              <a:gd name="connsiteY5" fmla="*/ 2013224 h 4572000"/>
              <a:gd name="connsiteX6" fmla="*/ 0 w 5356225"/>
              <a:gd name="connsiteY6"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56225" h="4572000">
                <a:moveTo>
                  <a:pt x="0" y="0"/>
                </a:moveTo>
                <a:lnTo>
                  <a:pt x="5356225" y="0"/>
                </a:lnTo>
                <a:lnTo>
                  <a:pt x="5356225" y="0"/>
                </a:lnTo>
                <a:lnTo>
                  <a:pt x="5356225" y="4572000"/>
                </a:lnTo>
                <a:lnTo>
                  <a:pt x="5356225" y="4572000"/>
                </a:lnTo>
                <a:lnTo>
                  <a:pt x="3359020" y="2013224"/>
                </a:lnTo>
                <a:lnTo>
                  <a:pt x="0" y="0"/>
                </a:lnTo>
                <a:close/>
              </a:path>
            </a:pathLst>
          </a:custGeom>
          <a:solidFill>
            <a:schemeClr val="bg1">
              <a:lumMod val="85000"/>
            </a:schemeClr>
          </a:solidFill>
        </p:spPr>
        <p:txBody>
          <a:bodyPr/>
          <a:lstStyle>
            <a:lvl1pPr algn="ctr">
              <a:defRPr b="0"/>
            </a:lvl1pPr>
          </a:lstStyle>
          <a:p>
            <a:pPr lvl="0"/>
            <a:r>
              <a:rPr lang="en-US" noProof="0"/>
              <a:t>Click icon to add picture</a:t>
            </a:r>
            <a:endParaRPr lang="en-GB" noProof="0" dirty="0"/>
          </a:p>
        </p:txBody>
      </p:sp>
      <p:sp>
        <p:nvSpPr>
          <p:cNvPr id="10" name="Date Placeholder 1">
            <a:extLst>
              <a:ext uri="{FF2B5EF4-FFF2-40B4-BE49-F238E27FC236}">
                <a16:creationId xmlns:a16="http://schemas.microsoft.com/office/drawing/2014/main" id="{9B561648-857D-4B6B-8706-B5D40722772D}"/>
              </a:ext>
            </a:extLst>
          </p:cNvPr>
          <p:cNvSpPr>
            <a:spLocks noGrp="1"/>
          </p:cNvSpPr>
          <p:nvPr>
            <p:ph type="dt" sz="half" idx="15"/>
          </p:nvPr>
        </p:nvSpPr>
        <p:spPr/>
        <p:txBody>
          <a:bodyPr/>
          <a:lstStyle>
            <a:lvl1pPr>
              <a:defRPr>
                <a:solidFill>
                  <a:schemeClr val="bg1"/>
                </a:solidFill>
              </a:defRPr>
            </a:lvl1pPr>
          </a:lstStyle>
          <a:p>
            <a:pPr>
              <a:defRPr/>
            </a:pPr>
            <a:fld id="{EA341E90-B792-4655-B331-B42CDD2774EF}" type="datetime1">
              <a:rPr lang="en-US" smtClean="0"/>
              <a:t>12/5/2019</a:t>
            </a:fld>
            <a:endParaRPr lang="en-GB" dirty="0"/>
          </a:p>
        </p:txBody>
      </p:sp>
      <p:sp>
        <p:nvSpPr>
          <p:cNvPr id="12" name="Slide Number Placeholder 3">
            <a:extLst>
              <a:ext uri="{FF2B5EF4-FFF2-40B4-BE49-F238E27FC236}">
                <a16:creationId xmlns:a16="http://schemas.microsoft.com/office/drawing/2014/main" id="{310EE622-E353-4CD0-8370-7639E185E44A}"/>
              </a:ext>
            </a:extLst>
          </p:cNvPr>
          <p:cNvSpPr>
            <a:spLocks noGrp="1"/>
          </p:cNvSpPr>
          <p:nvPr>
            <p:ph type="sldNum" sz="quarter" idx="16"/>
          </p:nvPr>
        </p:nvSpPr>
        <p:spPr/>
        <p:txBody>
          <a:bodyPr/>
          <a:lstStyle>
            <a:lvl1pPr>
              <a:defRPr>
                <a:solidFill>
                  <a:schemeClr val="bg1"/>
                </a:solidFill>
              </a:defRPr>
            </a:lvl1pPr>
          </a:lstStyle>
          <a:p>
            <a:pPr>
              <a:defRPr/>
            </a:pPr>
            <a:fld id="{94FA6F94-6CA3-486A-85D9-F6DBC7AB311A}" type="slidenum">
              <a:rPr lang="en-GB" altLang="en-US"/>
              <a:pPr>
                <a:defRPr/>
              </a:pPr>
              <a:t>‹#›</a:t>
            </a:fld>
            <a:endParaRPr lang="en-GB" altLang="en-US"/>
          </a:p>
        </p:txBody>
      </p:sp>
      <p:sp>
        <p:nvSpPr>
          <p:cNvPr id="13" name="Rectangle 12">
            <a:extLst>
              <a:ext uri="{FF2B5EF4-FFF2-40B4-BE49-F238E27FC236}">
                <a16:creationId xmlns:a16="http://schemas.microsoft.com/office/drawing/2014/main" id="{564C1BDB-33CC-4BEF-A547-6A55FA12790D}"/>
              </a:ext>
            </a:extLst>
          </p:cNvPr>
          <p:cNvSpPr/>
          <p:nvPr userDrawn="1"/>
        </p:nvSpPr>
        <p:spPr>
          <a:xfrm>
            <a:off x="575733" y="2447691"/>
            <a:ext cx="8304576" cy="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6" name="Title 7">
            <a:extLst>
              <a:ext uri="{FF2B5EF4-FFF2-40B4-BE49-F238E27FC236}">
                <a16:creationId xmlns:a16="http://schemas.microsoft.com/office/drawing/2014/main" id="{F4CF05EA-F898-4007-AD46-0661D2E50EA1}"/>
              </a:ext>
            </a:extLst>
          </p:cNvPr>
          <p:cNvSpPr>
            <a:spLocks noGrp="1"/>
          </p:cNvSpPr>
          <p:nvPr>
            <p:ph type="title"/>
          </p:nvPr>
        </p:nvSpPr>
        <p:spPr>
          <a:xfrm>
            <a:off x="575733" y="2516989"/>
            <a:ext cx="8304576" cy="816000"/>
          </a:xfrm>
        </p:spPr>
        <p:txBody>
          <a:bodyPr/>
          <a:lstStyle>
            <a:lvl1pPr>
              <a:lnSpc>
                <a:spcPct val="100000"/>
              </a:lnSpc>
              <a:defRPr sz="4533" b="1">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1112131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ivider Slide Dark">
    <p:bg>
      <p:bgPr>
        <a:solidFill>
          <a:srgbClr val="404040"/>
        </a:solidFill>
        <a:effectLst/>
      </p:bgPr>
    </p:bg>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id="{871C8010-C10A-4680-87CD-8A2A30BCE242}"/>
              </a:ext>
            </a:extLst>
          </p:cNvPr>
          <p:cNvSpPr txBox="1">
            <a:spLocks noChangeArrowheads="1"/>
          </p:cNvSpPr>
          <p:nvPr userDrawn="1"/>
        </p:nvSpPr>
        <p:spPr bwMode="auto">
          <a:xfrm>
            <a:off x="1727200" y="6297084"/>
            <a:ext cx="4800600" cy="192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None/>
              <a:defRPr/>
            </a:pPr>
            <a:r>
              <a:rPr lang="en-GB" altLang="en-US" sz="1067">
                <a:solidFill>
                  <a:schemeClr val="bg1"/>
                </a:solidFill>
              </a:rPr>
              <a:t>The Alan Turing Institute</a:t>
            </a:r>
          </a:p>
        </p:txBody>
      </p:sp>
      <p:cxnSp>
        <p:nvCxnSpPr>
          <p:cNvPr id="5" name="Straight Connector 5">
            <a:extLst>
              <a:ext uri="{FF2B5EF4-FFF2-40B4-BE49-F238E27FC236}">
                <a16:creationId xmlns:a16="http://schemas.microsoft.com/office/drawing/2014/main" id="{8371B85C-0188-4221-8821-B68670C6C3FA}"/>
              </a:ext>
            </a:extLst>
          </p:cNvPr>
          <p:cNvCxnSpPr/>
          <p:nvPr userDrawn="1"/>
        </p:nvCxnSpPr>
        <p:spPr>
          <a:xfrm>
            <a:off x="575735" y="6288617"/>
            <a:ext cx="11040533"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Date Placeholder 1">
            <a:extLst>
              <a:ext uri="{FF2B5EF4-FFF2-40B4-BE49-F238E27FC236}">
                <a16:creationId xmlns:a16="http://schemas.microsoft.com/office/drawing/2014/main" id="{D789B564-B65F-4C15-BAD8-3C1B8B545D5A}"/>
              </a:ext>
            </a:extLst>
          </p:cNvPr>
          <p:cNvSpPr>
            <a:spLocks noGrp="1"/>
          </p:cNvSpPr>
          <p:nvPr>
            <p:ph type="dt" sz="half" idx="15"/>
          </p:nvPr>
        </p:nvSpPr>
        <p:spPr/>
        <p:txBody>
          <a:bodyPr/>
          <a:lstStyle>
            <a:lvl1pPr>
              <a:defRPr>
                <a:solidFill>
                  <a:schemeClr val="bg1"/>
                </a:solidFill>
              </a:defRPr>
            </a:lvl1pPr>
          </a:lstStyle>
          <a:p>
            <a:pPr>
              <a:defRPr/>
            </a:pPr>
            <a:fld id="{AF123749-D969-4DD2-9868-2215C26833D4}" type="datetime1">
              <a:rPr lang="en-US" smtClean="0"/>
              <a:t>12/5/2019</a:t>
            </a:fld>
            <a:endParaRPr lang="en-GB" dirty="0"/>
          </a:p>
        </p:txBody>
      </p:sp>
      <p:sp>
        <p:nvSpPr>
          <p:cNvPr id="7" name="Slide Number Placeholder 3">
            <a:extLst>
              <a:ext uri="{FF2B5EF4-FFF2-40B4-BE49-F238E27FC236}">
                <a16:creationId xmlns:a16="http://schemas.microsoft.com/office/drawing/2014/main" id="{A1CB9F07-C025-4D57-80FD-D6BDBC2D84BD}"/>
              </a:ext>
            </a:extLst>
          </p:cNvPr>
          <p:cNvSpPr>
            <a:spLocks noGrp="1"/>
          </p:cNvSpPr>
          <p:nvPr>
            <p:ph type="sldNum" sz="quarter" idx="16"/>
          </p:nvPr>
        </p:nvSpPr>
        <p:spPr/>
        <p:txBody>
          <a:bodyPr/>
          <a:lstStyle>
            <a:lvl1pPr>
              <a:defRPr>
                <a:solidFill>
                  <a:schemeClr val="bg1"/>
                </a:solidFill>
              </a:defRPr>
            </a:lvl1pPr>
          </a:lstStyle>
          <a:p>
            <a:pPr>
              <a:defRPr/>
            </a:pPr>
            <a:fld id="{2CAE0F74-7337-4072-91EA-E6767868A127}" type="slidenum">
              <a:rPr lang="en-GB" altLang="en-US"/>
              <a:pPr>
                <a:defRPr/>
              </a:pPr>
              <a:t>‹#›</a:t>
            </a:fld>
            <a:endParaRPr lang="en-GB" altLang="en-US"/>
          </a:p>
        </p:txBody>
      </p:sp>
      <p:sp>
        <p:nvSpPr>
          <p:cNvPr id="9" name="Title 7">
            <a:extLst>
              <a:ext uri="{FF2B5EF4-FFF2-40B4-BE49-F238E27FC236}">
                <a16:creationId xmlns:a16="http://schemas.microsoft.com/office/drawing/2014/main" id="{2E6F1581-B58A-429C-8271-FD022B15C411}"/>
              </a:ext>
            </a:extLst>
          </p:cNvPr>
          <p:cNvSpPr>
            <a:spLocks noGrp="1"/>
          </p:cNvSpPr>
          <p:nvPr>
            <p:ph type="title"/>
          </p:nvPr>
        </p:nvSpPr>
        <p:spPr>
          <a:xfrm>
            <a:off x="575733" y="452669"/>
            <a:ext cx="11040000" cy="816000"/>
          </a:xfrm>
        </p:spPr>
        <p:txBody>
          <a:bodyPr/>
          <a:lstStyle>
            <a:lvl1pPr>
              <a:lnSpc>
                <a:spcPct val="100000"/>
              </a:lnSpc>
              <a:defRPr sz="4267" b="0">
                <a:solidFill>
                  <a:schemeClr val="bg1"/>
                </a:solidFill>
              </a:defRPr>
            </a:lvl1pPr>
          </a:lstStyle>
          <a:p>
            <a:r>
              <a:rPr lang="en-US" dirty="0"/>
              <a:t>Click to edit Master title style</a:t>
            </a:r>
            <a:endParaRPr lang="en-GB" dirty="0"/>
          </a:p>
        </p:txBody>
      </p:sp>
      <p:sp>
        <p:nvSpPr>
          <p:cNvPr id="10" name="Rectangle 9">
            <a:extLst>
              <a:ext uri="{FF2B5EF4-FFF2-40B4-BE49-F238E27FC236}">
                <a16:creationId xmlns:a16="http://schemas.microsoft.com/office/drawing/2014/main" id="{976F1A75-16D6-4BC8-B120-1A5EA3D437FF}"/>
              </a:ext>
            </a:extLst>
          </p:cNvPr>
          <p:cNvSpPr/>
          <p:nvPr userDrawn="1"/>
        </p:nvSpPr>
        <p:spPr>
          <a:xfrm>
            <a:off x="575733" y="456899"/>
            <a:ext cx="11040000" cy="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Tree>
    <p:extLst>
      <p:ext uri="{BB962C8B-B14F-4D97-AF65-F5344CB8AC3E}">
        <p14:creationId xmlns:p14="http://schemas.microsoft.com/office/powerpoint/2010/main" val="11465959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Slide Light">
    <p:bg>
      <p:bgPr>
        <a:solidFill>
          <a:srgbClr val="E6E6E6"/>
        </a:solidFill>
        <a:effectLst/>
      </p:bgPr>
    </p:bg>
    <p:spTree>
      <p:nvGrpSpPr>
        <p:cNvPr id="1" name=""/>
        <p:cNvGrpSpPr/>
        <p:nvPr/>
      </p:nvGrpSpPr>
      <p:grpSpPr>
        <a:xfrm>
          <a:off x="0" y="0"/>
          <a:ext cx="0" cy="0"/>
          <a:chOff x="0" y="0"/>
          <a:chExt cx="0" cy="0"/>
        </a:xfrm>
      </p:grpSpPr>
      <p:sp>
        <p:nvSpPr>
          <p:cNvPr id="4" name="Date Placeholder 1">
            <a:extLst>
              <a:ext uri="{FF2B5EF4-FFF2-40B4-BE49-F238E27FC236}">
                <a16:creationId xmlns:a16="http://schemas.microsoft.com/office/drawing/2014/main" id="{F5B9C085-8AC3-4268-A366-B29751EB4ED6}"/>
              </a:ext>
            </a:extLst>
          </p:cNvPr>
          <p:cNvSpPr>
            <a:spLocks noGrp="1"/>
          </p:cNvSpPr>
          <p:nvPr>
            <p:ph type="dt" sz="half" idx="15"/>
          </p:nvPr>
        </p:nvSpPr>
        <p:spPr/>
        <p:txBody>
          <a:bodyPr/>
          <a:lstStyle>
            <a:lvl1pPr>
              <a:defRPr>
                <a:solidFill>
                  <a:schemeClr val="tx1"/>
                </a:solidFill>
              </a:defRPr>
            </a:lvl1pPr>
          </a:lstStyle>
          <a:p>
            <a:pPr>
              <a:defRPr/>
            </a:pPr>
            <a:fld id="{FFBA732A-1546-4313-975B-EC42DC7D6814}" type="datetime1">
              <a:rPr lang="en-US" smtClean="0"/>
              <a:t>12/5/2019</a:t>
            </a:fld>
            <a:endParaRPr lang="en-GB"/>
          </a:p>
        </p:txBody>
      </p:sp>
      <p:sp>
        <p:nvSpPr>
          <p:cNvPr id="5" name="Slide Number Placeholder 3">
            <a:extLst>
              <a:ext uri="{FF2B5EF4-FFF2-40B4-BE49-F238E27FC236}">
                <a16:creationId xmlns:a16="http://schemas.microsoft.com/office/drawing/2014/main" id="{87F7D7AC-845A-4E23-94DD-FD72BA0F006E}"/>
              </a:ext>
            </a:extLst>
          </p:cNvPr>
          <p:cNvSpPr>
            <a:spLocks noGrp="1"/>
          </p:cNvSpPr>
          <p:nvPr>
            <p:ph type="sldNum" sz="quarter" idx="16"/>
          </p:nvPr>
        </p:nvSpPr>
        <p:spPr/>
        <p:txBody>
          <a:bodyPr/>
          <a:lstStyle>
            <a:lvl1pPr>
              <a:defRPr/>
            </a:lvl1pPr>
          </a:lstStyle>
          <a:p>
            <a:pPr>
              <a:defRPr/>
            </a:pPr>
            <a:fld id="{9E1EE291-2B04-4E73-B2CF-D9C06A3805FD}" type="slidenum">
              <a:rPr lang="en-GB" altLang="en-US"/>
              <a:pPr>
                <a:defRPr/>
              </a:pPr>
              <a:t>‹#›</a:t>
            </a:fld>
            <a:endParaRPr lang="en-GB" altLang="en-US"/>
          </a:p>
        </p:txBody>
      </p:sp>
      <p:sp>
        <p:nvSpPr>
          <p:cNvPr id="6" name="Title 7">
            <a:extLst>
              <a:ext uri="{FF2B5EF4-FFF2-40B4-BE49-F238E27FC236}">
                <a16:creationId xmlns:a16="http://schemas.microsoft.com/office/drawing/2014/main" id="{46458DB0-81E4-473C-8F05-E673AC6AA71D}"/>
              </a:ext>
            </a:extLst>
          </p:cNvPr>
          <p:cNvSpPr>
            <a:spLocks noGrp="1"/>
          </p:cNvSpPr>
          <p:nvPr>
            <p:ph type="title"/>
          </p:nvPr>
        </p:nvSpPr>
        <p:spPr>
          <a:xfrm>
            <a:off x="575733" y="452669"/>
            <a:ext cx="11040000" cy="816000"/>
          </a:xfrm>
        </p:spPr>
        <p:txBody>
          <a:bodyPr/>
          <a:lstStyle>
            <a:lvl1pPr>
              <a:lnSpc>
                <a:spcPct val="100000"/>
              </a:lnSpc>
              <a:defRPr sz="4267" b="0">
                <a:solidFill>
                  <a:schemeClr val="tx1"/>
                </a:solidFill>
              </a:defRPr>
            </a:lvl1pPr>
          </a:lstStyle>
          <a:p>
            <a:r>
              <a:rPr lang="en-US" dirty="0"/>
              <a:t>Click to edit Master title style</a:t>
            </a:r>
            <a:endParaRPr lang="en-GB" dirty="0"/>
          </a:p>
        </p:txBody>
      </p:sp>
      <p:sp>
        <p:nvSpPr>
          <p:cNvPr id="7" name="Rectangle 6">
            <a:extLst>
              <a:ext uri="{FF2B5EF4-FFF2-40B4-BE49-F238E27FC236}">
                <a16:creationId xmlns:a16="http://schemas.microsoft.com/office/drawing/2014/main" id="{49DD2D0D-BFE2-4B5F-B262-A88AE171CB5E}"/>
              </a:ext>
            </a:extLst>
          </p:cNvPr>
          <p:cNvSpPr/>
          <p:nvPr userDrawn="1"/>
        </p:nvSpPr>
        <p:spPr>
          <a:xfrm>
            <a:off x="575733" y="456899"/>
            <a:ext cx="11040000" cy="38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Tree>
    <p:extLst>
      <p:ext uri="{BB962C8B-B14F-4D97-AF65-F5344CB8AC3E}">
        <p14:creationId xmlns:p14="http://schemas.microsoft.com/office/powerpoint/2010/main" val="19331401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Divider Slide White">
    <p:spTree>
      <p:nvGrpSpPr>
        <p:cNvPr id="1" name=""/>
        <p:cNvGrpSpPr/>
        <p:nvPr/>
      </p:nvGrpSpPr>
      <p:grpSpPr>
        <a:xfrm>
          <a:off x="0" y="0"/>
          <a:ext cx="0" cy="0"/>
          <a:chOff x="0" y="0"/>
          <a:chExt cx="0" cy="0"/>
        </a:xfrm>
      </p:grpSpPr>
      <p:sp>
        <p:nvSpPr>
          <p:cNvPr id="8" name="Title 7"/>
          <p:cNvSpPr>
            <a:spLocks noGrp="1"/>
          </p:cNvSpPr>
          <p:nvPr>
            <p:ph type="title"/>
          </p:nvPr>
        </p:nvSpPr>
        <p:spPr>
          <a:xfrm>
            <a:off x="575733" y="452669"/>
            <a:ext cx="11040000" cy="816000"/>
          </a:xfrm>
        </p:spPr>
        <p:txBody>
          <a:bodyPr/>
          <a:lstStyle>
            <a:lvl1pPr>
              <a:lnSpc>
                <a:spcPct val="100000"/>
              </a:lnSpc>
              <a:defRPr sz="4267" b="0">
                <a:solidFill>
                  <a:schemeClr val="tx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19DDE1E0-EE2C-45DE-9148-0261E27AE51B}"/>
              </a:ext>
            </a:extLst>
          </p:cNvPr>
          <p:cNvSpPr>
            <a:spLocks noGrp="1"/>
          </p:cNvSpPr>
          <p:nvPr>
            <p:ph type="dt" sz="half" idx="15"/>
          </p:nvPr>
        </p:nvSpPr>
        <p:spPr/>
        <p:txBody>
          <a:bodyPr/>
          <a:lstStyle>
            <a:lvl1pPr>
              <a:defRPr/>
            </a:lvl1pPr>
          </a:lstStyle>
          <a:p>
            <a:pPr>
              <a:defRPr/>
            </a:pPr>
            <a:fld id="{CBCD2FD7-70C6-4461-AC83-43B854802DDA}" type="datetime1">
              <a:rPr lang="en-US" smtClean="0"/>
              <a:t>12/5/2019</a:t>
            </a:fld>
            <a:endParaRPr lang="en-GB" dirty="0"/>
          </a:p>
        </p:txBody>
      </p:sp>
      <p:sp>
        <p:nvSpPr>
          <p:cNvPr id="5" name="Slide Number Placeholder 5">
            <a:extLst>
              <a:ext uri="{FF2B5EF4-FFF2-40B4-BE49-F238E27FC236}">
                <a16:creationId xmlns:a16="http://schemas.microsoft.com/office/drawing/2014/main" id="{4800508B-71A0-427E-8E7A-E086E3EDCF47}"/>
              </a:ext>
            </a:extLst>
          </p:cNvPr>
          <p:cNvSpPr>
            <a:spLocks noGrp="1"/>
          </p:cNvSpPr>
          <p:nvPr>
            <p:ph type="sldNum" sz="quarter" idx="16"/>
          </p:nvPr>
        </p:nvSpPr>
        <p:spPr/>
        <p:txBody>
          <a:bodyPr/>
          <a:lstStyle>
            <a:lvl1pPr>
              <a:defRPr/>
            </a:lvl1pPr>
          </a:lstStyle>
          <a:p>
            <a:pPr>
              <a:defRPr/>
            </a:pPr>
            <a:fld id="{0723F4AA-6BDB-435B-B70F-96D631AC163B}" type="slidenum">
              <a:rPr lang="en-GB" altLang="en-US"/>
              <a:pPr>
                <a:defRPr/>
              </a:pPr>
              <a:t>‹#›</a:t>
            </a:fld>
            <a:endParaRPr lang="en-GB" altLang="en-US"/>
          </a:p>
        </p:txBody>
      </p:sp>
      <p:sp>
        <p:nvSpPr>
          <p:cNvPr id="7" name="Rectangle 6">
            <a:extLst>
              <a:ext uri="{FF2B5EF4-FFF2-40B4-BE49-F238E27FC236}">
                <a16:creationId xmlns:a16="http://schemas.microsoft.com/office/drawing/2014/main" id="{0AE0BBD1-F037-4859-9F9A-032B9CA15F4B}"/>
              </a:ext>
            </a:extLst>
          </p:cNvPr>
          <p:cNvSpPr/>
          <p:nvPr userDrawn="1"/>
        </p:nvSpPr>
        <p:spPr>
          <a:xfrm>
            <a:off x="575733" y="456899"/>
            <a:ext cx="11040000" cy="38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Tree>
    <p:extLst>
      <p:ext uri="{BB962C8B-B14F-4D97-AF65-F5344CB8AC3E}">
        <p14:creationId xmlns:p14="http://schemas.microsoft.com/office/powerpoint/2010/main" val="3712396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7A66-0084-44B2-B5CF-6BBF680700E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562EC99-79D1-4C4F-9922-AA090F8FBD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4978625-8360-47C8-8E45-96C307889172}"/>
              </a:ext>
            </a:extLst>
          </p:cNvPr>
          <p:cNvSpPr>
            <a:spLocks noGrp="1"/>
          </p:cNvSpPr>
          <p:nvPr>
            <p:ph type="dt" sz="half" idx="10"/>
          </p:nvPr>
        </p:nvSpPr>
        <p:spPr/>
        <p:txBody>
          <a:bodyPr/>
          <a:lstStyle/>
          <a:p>
            <a:fld id="{2D3FFE4B-EB3C-48E1-9309-4A3EFF9939C9}" type="datetimeFigureOut">
              <a:rPr lang="en-GB" smtClean="0"/>
              <a:t>05/12/2019</a:t>
            </a:fld>
            <a:endParaRPr lang="en-GB"/>
          </a:p>
        </p:txBody>
      </p:sp>
      <p:sp>
        <p:nvSpPr>
          <p:cNvPr id="5" name="Footer Placeholder 4">
            <a:extLst>
              <a:ext uri="{FF2B5EF4-FFF2-40B4-BE49-F238E27FC236}">
                <a16:creationId xmlns:a16="http://schemas.microsoft.com/office/drawing/2014/main" id="{54F25D4B-6688-4769-AB27-84C45658FDF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D32910-A666-4DEB-BBD1-289D3BC656AA}"/>
              </a:ext>
            </a:extLst>
          </p:cNvPr>
          <p:cNvSpPr>
            <a:spLocks noGrp="1"/>
          </p:cNvSpPr>
          <p:nvPr>
            <p:ph type="sldNum" sz="quarter" idx="12"/>
          </p:nvPr>
        </p:nvSpPr>
        <p:spPr/>
        <p:txBody>
          <a:bodyPr/>
          <a:lstStyle/>
          <a:p>
            <a:fld id="{948E7A71-8A15-4D33-AFC5-DFCBFC50B887}" type="slidenum">
              <a:rPr lang="en-GB" smtClean="0"/>
              <a:t>‹#›</a:t>
            </a:fld>
            <a:endParaRPr lang="en-GB"/>
          </a:p>
        </p:txBody>
      </p:sp>
    </p:spTree>
    <p:extLst>
      <p:ext uri="{BB962C8B-B14F-4D97-AF65-F5344CB8AC3E}">
        <p14:creationId xmlns:p14="http://schemas.microsoft.com/office/powerpoint/2010/main" val="37720901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3pPr marL="575972" indent="-335984">
              <a:defRPr/>
            </a:lvl3pPr>
            <a:lvl4pPr marL="1151942" indent="-335984">
              <a:defRPr/>
            </a:lvl4pPr>
            <a:lvl5pPr marL="1727914" indent="-335984">
              <a:defRPr/>
            </a:lvl5pPr>
            <a:lvl6pPr indent="-335984">
              <a:defRPr/>
            </a:lvl6pPr>
            <a:lvl7pPr indent="-335984">
              <a:defRPr/>
            </a:lvl7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F622BAAF-63B8-4AB8-8C6A-3CE7F66DBEB6}"/>
              </a:ext>
            </a:extLst>
          </p:cNvPr>
          <p:cNvSpPr>
            <a:spLocks noGrp="1"/>
          </p:cNvSpPr>
          <p:nvPr>
            <p:ph type="dt" sz="half" idx="10"/>
          </p:nvPr>
        </p:nvSpPr>
        <p:spPr/>
        <p:txBody>
          <a:bodyPr/>
          <a:lstStyle>
            <a:lvl1pPr>
              <a:defRPr/>
            </a:lvl1pPr>
          </a:lstStyle>
          <a:p>
            <a:pPr>
              <a:defRPr/>
            </a:pPr>
            <a:fld id="{3FA94DEC-B7DE-4B97-A7E2-9CB8110B0875}" type="datetime1">
              <a:rPr lang="en-US" smtClean="0"/>
              <a:t>12/5/2019</a:t>
            </a:fld>
            <a:endParaRPr lang="en-GB" dirty="0"/>
          </a:p>
        </p:txBody>
      </p:sp>
      <p:sp>
        <p:nvSpPr>
          <p:cNvPr id="5" name="Slide Number Placeholder 5">
            <a:extLst>
              <a:ext uri="{FF2B5EF4-FFF2-40B4-BE49-F238E27FC236}">
                <a16:creationId xmlns:a16="http://schemas.microsoft.com/office/drawing/2014/main" id="{CAC404C7-7B93-412B-8DC9-E56CD266AB71}"/>
              </a:ext>
            </a:extLst>
          </p:cNvPr>
          <p:cNvSpPr>
            <a:spLocks noGrp="1"/>
          </p:cNvSpPr>
          <p:nvPr>
            <p:ph type="sldNum" sz="quarter" idx="11"/>
          </p:nvPr>
        </p:nvSpPr>
        <p:spPr/>
        <p:txBody>
          <a:bodyPr/>
          <a:lstStyle>
            <a:lvl1pPr>
              <a:defRPr/>
            </a:lvl1pPr>
          </a:lstStyle>
          <a:p>
            <a:pPr>
              <a:defRPr/>
            </a:pPr>
            <a:fld id="{9CDA4729-CA73-46FD-B7FB-3083EDFB8E2B}" type="slidenum">
              <a:rPr lang="en-GB" altLang="en-US"/>
              <a:pPr>
                <a:defRPr/>
              </a:pPr>
              <a:t>‹#›</a:t>
            </a:fld>
            <a:endParaRPr lang="en-GB" altLang="en-US"/>
          </a:p>
        </p:txBody>
      </p:sp>
      <p:sp>
        <p:nvSpPr>
          <p:cNvPr id="6" name="Title 7">
            <a:extLst>
              <a:ext uri="{FF2B5EF4-FFF2-40B4-BE49-F238E27FC236}">
                <a16:creationId xmlns:a16="http://schemas.microsoft.com/office/drawing/2014/main" id="{681CA01A-567E-48A3-8D45-58C342F8A7A9}"/>
              </a:ext>
            </a:extLst>
          </p:cNvPr>
          <p:cNvSpPr>
            <a:spLocks noGrp="1"/>
          </p:cNvSpPr>
          <p:nvPr>
            <p:ph type="title"/>
          </p:nvPr>
        </p:nvSpPr>
        <p:spPr>
          <a:xfrm>
            <a:off x="575733" y="452669"/>
            <a:ext cx="11040000" cy="816000"/>
          </a:xfrm>
        </p:spPr>
        <p:txBody>
          <a:bodyPr/>
          <a:lstStyle>
            <a:lvl1pPr>
              <a:lnSpc>
                <a:spcPct val="100000"/>
              </a:lnSpc>
              <a:defRPr sz="4267" b="0">
                <a:solidFill>
                  <a:schemeClr val="tx1"/>
                </a:solidFill>
              </a:defRPr>
            </a:lvl1pPr>
          </a:lstStyle>
          <a:p>
            <a:r>
              <a:rPr lang="en-US" dirty="0"/>
              <a:t>Click to edit Master title style</a:t>
            </a:r>
            <a:endParaRPr lang="en-GB" dirty="0"/>
          </a:p>
        </p:txBody>
      </p:sp>
      <p:sp>
        <p:nvSpPr>
          <p:cNvPr id="7" name="Rectangle 6">
            <a:extLst>
              <a:ext uri="{FF2B5EF4-FFF2-40B4-BE49-F238E27FC236}">
                <a16:creationId xmlns:a16="http://schemas.microsoft.com/office/drawing/2014/main" id="{D52ABB75-115E-465D-B19F-A054C4049C7D}"/>
              </a:ext>
            </a:extLst>
          </p:cNvPr>
          <p:cNvSpPr/>
          <p:nvPr userDrawn="1"/>
        </p:nvSpPr>
        <p:spPr>
          <a:xfrm>
            <a:off x="575733" y="456899"/>
            <a:ext cx="11040000" cy="38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Tree>
    <p:extLst>
      <p:ext uri="{BB962C8B-B14F-4D97-AF65-F5344CB8AC3E}">
        <p14:creationId xmlns:p14="http://schemas.microsoft.com/office/powerpoint/2010/main" val="28156410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Content Placeholder 2"/>
          <p:cNvSpPr>
            <a:spLocks noGrp="1"/>
          </p:cNvSpPr>
          <p:nvPr>
            <p:ph idx="1"/>
          </p:nvPr>
        </p:nvSpPr>
        <p:spPr>
          <a:xfrm>
            <a:off x="575999" y="576000"/>
            <a:ext cx="11040000" cy="3168000"/>
          </a:xfrm>
        </p:spPr>
        <p:txBody>
          <a:bodyPr/>
          <a:lstStyle>
            <a:lvl1pPr>
              <a:lnSpc>
                <a:spcPct val="85000"/>
              </a:lnSpc>
              <a:spcAft>
                <a:spcPts val="2400"/>
              </a:spcAft>
              <a:defRPr sz="3200" b="0" baseline="0"/>
            </a:lvl1pPr>
            <a:lvl2pPr>
              <a:defRPr sz="2400" b="1"/>
            </a:lvl2pPr>
            <a:lvl3pPr marL="0" indent="0">
              <a:buFontTx/>
              <a:buNone/>
              <a:defRPr sz="2400"/>
            </a:lvl3pPr>
            <a:lvl4pPr marL="623968" indent="-311984">
              <a:defRPr sz="2400"/>
            </a:lvl4pPr>
            <a:lvl5pPr marL="935954" indent="-311984">
              <a:defRPr sz="2400"/>
            </a:lvl5pPr>
            <a:lvl6pPr>
              <a:defRPr sz="2400"/>
            </a:lvl6pPr>
            <a:lvl7pPr>
              <a:defRPr sz="2400"/>
            </a:lvl7pPr>
          </a:lstStyle>
          <a:p>
            <a:pPr lvl="0"/>
            <a:r>
              <a:rPr lang="en-US" dirty="0"/>
              <a:t>Click to edit Master text styles</a:t>
            </a:r>
          </a:p>
          <a:p>
            <a:pPr lvl="1"/>
            <a:r>
              <a:rPr lang="en-US" dirty="0"/>
              <a:t>Second level</a:t>
            </a:r>
          </a:p>
          <a:p>
            <a:pPr lvl="2"/>
            <a:r>
              <a:rPr lang="en-US" dirty="0"/>
              <a:t>Third level</a:t>
            </a:r>
          </a:p>
        </p:txBody>
      </p:sp>
      <p:sp>
        <p:nvSpPr>
          <p:cNvPr id="11" name="Picture Placeholder 10"/>
          <p:cNvSpPr>
            <a:spLocks noGrp="1"/>
          </p:cNvSpPr>
          <p:nvPr>
            <p:ph type="pic" sz="quarter" idx="13"/>
          </p:nvPr>
        </p:nvSpPr>
        <p:spPr>
          <a:xfrm>
            <a:off x="576000" y="2040000"/>
            <a:ext cx="2880000" cy="72000"/>
          </a:xfrm>
          <a:solidFill>
            <a:schemeClr val="tx1"/>
          </a:solidFill>
        </p:spPr>
        <p:txBody>
          <a:bodyPr/>
          <a:lstStyle>
            <a:lvl1pPr>
              <a:defRPr sz="133" b="0" baseline="0">
                <a:solidFill>
                  <a:schemeClr val="tx1"/>
                </a:solidFill>
              </a:defRPr>
            </a:lvl1pPr>
          </a:lstStyle>
          <a:p>
            <a:pPr lvl="0"/>
            <a:r>
              <a:rPr lang="en-US" noProof="0" dirty="0"/>
              <a:t>Click icon to add picture</a:t>
            </a:r>
            <a:endParaRPr lang="en-GB" noProof="0" dirty="0"/>
          </a:p>
        </p:txBody>
      </p:sp>
      <p:sp>
        <p:nvSpPr>
          <p:cNvPr id="13" name="Picture Placeholder 12"/>
          <p:cNvSpPr>
            <a:spLocks noGrp="1"/>
          </p:cNvSpPr>
          <p:nvPr>
            <p:ph type="pic" sz="quarter" idx="14"/>
          </p:nvPr>
        </p:nvSpPr>
        <p:spPr>
          <a:xfrm>
            <a:off x="576000" y="4128000"/>
            <a:ext cx="1440000" cy="1440000"/>
          </a:xfrm>
        </p:spPr>
        <p:txBody>
          <a:bodyPr/>
          <a:lstStyle>
            <a:lvl1pPr>
              <a:defRPr sz="1333" b="0"/>
            </a:lvl1pPr>
          </a:lstStyle>
          <a:p>
            <a:pPr lvl="0"/>
            <a:r>
              <a:rPr lang="en-US" noProof="0"/>
              <a:t>Click icon to add picture</a:t>
            </a:r>
            <a:endParaRPr lang="en-GB" noProof="0"/>
          </a:p>
        </p:txBody>
      </p:sp>
      <p:sp>
        <p:nvSpPr>
          <p:cNvPr id="14" name="Picture Placeholder 12"/>
          <p:cNvSpPr>
            <a:spLocks noGrp="1"/>
          </p:cNvSpPr>
          <p:nvPr>
            <p:ph type="pic" sz="quarter" idx="15"/>
          </p:nvPr>
        </p:nvSpPr>
        <p:spPr>
          <a:xfrm>
            <a:off x="4416000" y="4128000"/>
            <a:ext cx="1440000" cy="1440000"/>
          </a:xfrm>
        </p:spPr>
        <p:txBody>
          <a:bodyPr/>
          <a:lstStyle>
            <a:lvl1pPr>
              <a:defRPr sz="1333" b="0"/>
            </a:lvl1pPr>
          </a:lstStyle>
          <a:p>
            <a:pPr lvl="0"/>
            <a:r>
              <a:rPr lang="en-US" noProof="0"/>
              <a:t>Click icon to add picture</a:t>
            </a:r>
            <a:endParaRPr lang="en-GB" noProof="0"/>
          </a:p>
        </p:txBody>
      </p:sp>
      <p:sp>
        <p:nvSpPr>
          <p:cNvPr id="15" name="Picture Placeholder 12"/>
          <p:cNvSpPr>
            <a:spLocks noGrp="1"/>
          </p:cNvSpPr>
          <p:nvPr>
            <p:ph type="pic" sz="quarter" idx="16"/>
          </p:nvPr>
        </p:nvSpPr>
        <p:spPr>
          <a:xfrm>
            <a:off x="6336000" y="4128000"/>
            <a:ext cx="1440000" cy="1440000"/>
          </a:xfrm>
        </p:spPr>
        <p:txBody>
          <a:bodyPr/>
          <a:lstStyle>
            <a:lvl1pPr>
              <a:defRPr sz="1333" b="0"/>
            </a:lvl1pPr>
          </a:lstStyle>
          <a:p>
            <a:pPr lvl="0"/>
            <a:r>
              <a:rPr lang="en-US" noProof="0"/>
              <a:t>Click icon to add picture</a:t>
            </a:r>
            <a:endParaRPr lang="en-GB" noProof="0"/>
          </a:p>
        </p:txBody>
      </p:sp>
      <p:sp>
        <p:nvSpPr>
          <p:cNvPr id="16" name="Picture Placeholder 12"/>
          <p:cNvSpPr>
            <a:spLocks noGrp="1"/>
          </p:cNvSpPr>
          <p:nvPr>
            <p:ph type="pic" sz="quarter" idx="17"/>
          </p:nvPr>
        </p:nvSpPr>
        <p:spPr>
          <a:xfrm>
            <a:off x="8256000" y="4128000"/>
            <a:ext cx="1440000" cy="1440000"/>
          </a:xfrm>
        </p:spPr>
        <p:txBody>
          <a:bodyPr/>
          <a:lstStyle>
            <a:lvl1pPr>
              <a:defRPr sz="1333" b="0"/>
            </a:lvl1pPr>
          </a:lstStyle>
          <a:p>
            <a:pPr lvl="0"/>
            <a:r>
              <a:rPr lang="en-US" noProof="0"/>
              <a:t>Click icon to add picture</a:t>
            </a:r>
            <a:endParaRPr lang="en-GB" noProof="0"/>
          </a:p>
        </p:txBody>
      </p:sp>
      <p:sp>
        <p:nvSpPr>
          <p:cNvPr id="18" name="Picture Placeholder 12"/>
          <p:cNvSpPr>
            <a:spLocks noGrp="1"/>
          </p:cNvSpPr>
          <p:nvPr>
            <p:ph type="pic" sz="quarter" idx="19"/>
          </p:nvPr>
        </p:nvSpPr>
        <p:spPr>
          <a:xfrm>
            <a:off x="10176000" y="4128000"/>
            <a:ext cx="1440000" cy="1440000"/>
          </a:xfrm>
        </p:spPr>
        <p:txBody>
          <a:bodyPr/>
          <a:lstStyle>
            <a:lvl1pPr>
              <a:defRPr sz="1333" b="0"/>
            </a:lvl1pPr>
          </a:lstStyle>
          <a:p>
            <a:pPr lvl="0"/>
            <a:r>
              <a:rPr lang="en-US" noProof="0"/>
              <a:t>Click icon to add picture</a:t>
            </a:r>
            <a:endParaRPr lang="en-GB" noProof="0"/>
          </a:p>
        </p:txBody>
      </p:sp>
      <p:sp>
        <p:nvSpPr>
          <p:cNvPr id="17" name="Picture Placeholder 12"/>
          <p:cNvSpPr>
            <a:spLocks noGrp="1"/>
          </p:cNvSpPr>
          <p:nvPr>
            <p:ph type="pic" sz="quarter" idx="21"/>
          </p:nvPr>
        </p:nvSpPr>
        <p:spPr>
          <a:xfrm>
            <a:off x="2496000" y="4128000"/>
            <a:ext cx="1440000" cy="1440000"/>
          </a:xfrm>
        </p:spPr>
        <p:txBody>
          <a:bodyPr/>
          <a:lstStyle>
            <a:lvl1pPr>
              <a:defRPr sz="1333" b="0"/>
            </a:lvl1pPr>
          </a:lstStyle>
          <a:p>
            <a:pPr lvl="0"/>
            <a:r>
              <a:rPr lang="en-US" noProof="0"/>
              <a:t>Click icon to add picture</a:t>
            </a:r>
            <a:endParaRPr lang="en-GB" noProof="0"/>
          </a:p>
        </p:txBody>
      </p:sp>
      <p:sp>
        <p:nvSpPr>
          <p:cNvPr id="12" name="Date Placeholder 3">
            <a:extLst>
              <a:ext uri="{FF2B5EF4-FFF2-40B4-BE49-F238E27FC236}">
                <a16:creationId xmlns:a16="http://schemas.microsoft.com/office/drawing/2014/main" id="{625C8C3B-1B48-4871-A27A-E21F2C18FFF9}"/>
              </a:ext>
            </a:extLst>
          </p:cNvPr>
          <p:cNvSpPr>
            <a:spLocks noGrp="1"/>
          </p:cNvSpPr>
          <p:nvPr>
            <p:ph type="dt" sz="half" idx="22"/>
          </p:nvPr>
        </p:nvSpPr>
        <p:spPr/>
        <p:txBody>
          <a:bodyPr/>
          <a:lstStyle>
            <a:lvl1pPr>
              <a:defRPr/>
            </a:lvl1pPr>
          </a:lstStyle>
          <a:p>
            <a:pPr>
              <a:defRPr/>
            </a:pPr>
            <a:fld id="{50F7B037-EADE-4FAE-91C0-80DCF89985AE}" type="datetime1">
              <a:rPr lang="en-US" smtClean="0"/>
              <a:t>12/5/2019</a:t>
            </a:fld>
            <a:endParaRPr lang="en-GB" dirty="0"/>
          </a:p>
        </p:txBody>
      </p:sp>
      <p:sp>
        <p:nvSpPr>
          <p:cNvPr id="19" name="Slide Number Placeholder 5">
            <a:extLst>
              <a:ext uri="{FF2B5EF4-FFF2-40B4-BE49-F238E27FC236}">
                <a16:creationId xmlns:a16="http://schemas.microsoft.com/office/drawing/2014/main" id="{8B452863-23BB-408C-8690-5ACA294022B5}"/>
              </a:ext>
            </a:extLst>
          </p:cNvPr>
          <p:cNvSpPr>
            <a:spLocks noGrp="1"/>
          </p:cNvSpPr>
          <p:nvPr>
            <p:ph type="sldNum" sz="quarter" idx="23"/>
          </p:nvPr>
        </p:nvSpPr>
        <p:spPr/>
        <p:txBody>
          <a:bodyPr/>
          <a:lstStyle>
            <a:lvl1pPr>
              <a:defRPr/>
            </a:lvl1pPr>
          </a:lstStyle>
          <a:p>
            <a:pPr>
              <a:defRPr/>
            </a:pPr>
            <a:fld id="{351013DD-1452-4B0F-9E7A-AB6E0392C2A1}" type="slidenum">
              <a:rPr lang="en-GB" altLang="en-US"/>
              <a:pPr>
                <a:defRPr/>
              </a:pPr>
              <a:t>‹#›</a:t>
            </a:fld>
            <a:endParaRPr lang="en-GB" altLang="en-US"/>
          </a:p>
        </p:txBody>
      </p:sp>
      <p:sp>
        <p:nvSpPr>
          <p:cNvPr id="20" name="Rectangle 19">
            <a:extLst>
              <a:ext uri="{FF2B5EF4-FFF2-40B4-BE49-F238E27FC236}">
                <a16:creationId xmlns:a16="http://schemas.microsoft.com/office/drawing/2014/main" id="{3AD8D25E-5D4A-4348-9095-DFA43477E15C}"/>
              </a:ext>
            </a:extLst>
          </p:cNvPr>
          <p:cNvSpPr/>
          <p:nvPr userDrawn="1"/>
        </p:nvSpPr>
        <p:spPr>
          <a:xfrm>
            <a:off x="575733" y="456899"/>
            <a:ext cx="11040000" cy="38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Tree>
    <p:extLst>
      <p:ext uri="{BB962C8B-B14F-4D97-AF65-F5344CB8AC3E}">
        <p14:creationId xmlns:p14="http://schemas.microsoft.com/office/powerpoint/2010/main" val="2747644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ntro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78ECBD2-724D-44E0-B506-603A94A123C2}"/>
              </a:ext>
            </a:extLst>
          </p:cNvPr>
          <p:cNvSpPr>
            <a:spLocks noGrp="1"/>
          </p:cNvSpPr>
          <p:nvPr>
            <p:ph type="dt" sz="half" idx="21"/>
          </p:nvPr>
        </p:nvSpPr>
        <p:spPr/>
        <p:txBody>
          <a:bodyPr/>
          <a:lstStyle>
            <a:lvl1pPr>
              <a:defRPr/>
            </a:lvl1pPr>
          </a:lstStyle>
          <a:p>
            <a:pPr>
              <a:defRPr/>
            </a:pPr>
            <a:fld id="{111E98C5-DF07-4A9B-8796-005250B528B3}" type="datetime1">
              <a:rPr lang="en-US" smtClean="0"/>
              <a:t>12/5/2019</a:t>
            </a:fld>
            <a:endParaRPr lang="en-GB" dirty="0"/>
          </a:p>
        </p:txBody>
      </p:sp>
      <p:sp>
        <p:nvSpPr>
          <p:cNvPr id="5" name="Slide Number Placeholder 5">
            <a:extLst>
              <a:ext uri="{FF2B5EF4-FFF2-40B4-BE49-F238E27FC236}">
                <a16:creationId xmlns:a16="http://schemas.microsoft.com/office/drawing/2014/main" id="{D4A33973-F439-4630-9F01-06C4371A2376}"/>
              </a:ext>
            </a:extLst>
          </p:cNvPr>
          <p:cNvSpPr>
            <a:spLocks noGrp="1"/>
          </p:cNvSpPr>
          <p:nvPr>
            <p:ph type="sldNum" sz="quarter" idx="22"/>
          </p:nvPr>
        </p:nvSpPr>
        <p:spPr/>
        <p:txBody>
          <a:bodyPr/>
          <a:lstStyle>
            <a:lvl1pPr>
              <a:defRPr/>
            </a:lvl1pPr>
          </a:lstStyle>
          <a:p>
            <a:pPr>
              <a:defRPr/>
            </a:pPr>
            <a:fld id="{7105BD0D-EBF5-429D-BD54-7FC942F384EC}" type="slidenum">
              <a:rPr lang="en-GB" altLang="en-US"/>
              <a:pPr>
                <a:defRPr/>
              </a:pPr>
              <a:t>‹#›</a:t>
            </a:fld>
            <a:endParaRPr lang="en-GB" altLang="en-US"/>
          </a:p>
        </p:txBody>
      </p:sp>
      <p:sp>
        <p:nvSpPr>
          <p:cNvPr id="6" name="Rectangle 5">
            <a:extLst>
              <a:ext uri="{FF2B5EF4-FFF2-40B4-BE49-F238E27FC236}">
                <a16:creationId xmlns:a16="http://schemas.microsoft.com/office/drawing/2014/main" id="{663B4455-0CE4-4CC6-86D1-485B27B50035}"/>
              </a:ext>
            </a:extLst>
          </p:cNvPr>
          <p:cNvSpPr/>
          <p:nvPr userDrawn="1"/>
        </p:nvSpPr>
        <p:spPr>
          <a:xfrm>
            <a:off x="575733" y="456899"/>
            <a:ext cx="11040000" cy="38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0" name="Title 7">
            <a:extLst>
              <a:ext uri="{FF2B5EF4-FFF2-40B4-BE49-F238E27FC236}">
                <a16:creationId xmlns:a16="http://schemas.microsoft.com/office/drawing/2014/main" id="{A2A60ACF-2223-4A15-91FB-C09331069E3B}"/>
              </a:ext>
            </a:extLst>
          </p:cNvPr>
          <p:cNvSpPr>
            <a:spLocks noGrp="1"/>
          </p:cNvSpPr>
          <p:nvPr>
            <p:ph type="title"/>
          </p:nvPr>
        </p:nvSpPr>
        <p:spPr>
          <a:xfrm>
            <a:off x="575733" y="452669"/>
            <a:ext cx="11040000" cy="816000"/>
          </a:xfrm>
        </p:spPr>
        <p:txBody>
          <a:bodyPr/>
          <a:lstStyle>
            <a:lvl1pPr>
              <a:lnSpc>
                <a:spcPct val="100000"/>
              </a:lnSpc>
              <a:defRPr sz="4267" b="0">
                <a:solidFill>
                  <a:schemeClr val="tx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10818938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sz="half" idx="1"/>
          </p:nvPr>
        </p:nvSpPr>
        <p:spPr>
          <a:xfrm>
            <a:off x="576000" y="1632000"/>
            <a:ext cx="5232000" cy="4320000"/>
          </a:xfrm>
        </p:spPr>
        <p:txBody>
          <a:bodyPr/>
          <a:lstStyle>
            <a:lvl1pPr>
              <a:defRPr sz="1733"/>
            </a:lvl1pPr>
            <a:lvl2pPr>
              <a:defRPr sz="1733"/>
            </a:lvl2pPr>
            <a:lvl3pPr indent="-239989">
              <a:defRPr sz="1733"/>
            </a:lvl3pPr>
            <a:lvl4pPr indent="-239989">
              <a:defRPr sz="1733"/>
            </a:lvl4pPr>
            <a:lvl5pPr indent="-239989">
              <a:defRPr sz="1733"/>
            </a:lvl5pPr>
            <a:lvl6pPr indent="-239989">
              <a:defRPr sz="1733" baseline="0"/>
            </a:lvl6pPr>
            <a:lvl7pPr indent="-239989">
              <a:defRPr sz="1733"/>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384000" y="1632000"/>
            <a:ext cx="5232000" cy="4320000"/>
          </a:xfrm>
        </p:spPr>
        <p:txBody>
          <a:bodyPr/>
          <a:lstStyle>
            <a:lvl1pPr>
              <a:defRPr sz="1733"/>
            </a:lvl1pPr>
            <a:lvl2pPr>
              <a:defRPr sz="1733"/>
            </a:lvl2pPr>
            <a:lvl3pPr indent="-239989">
              <a:defRPr sz="1733"/>
            </a:lvl3pPr>
            <a:lvl4pPr indent="-239989">
              <a:defRPr sz="1733"/>
            </a:lvl4pPr>
            <a:lvl5pPr indent="-239989">
              <a:defRPr sz="1733" baseline="0"/>
            </a:lvl5pPr>
            <a:lvl6pPr indent="-239989">
              <a:defRPr sz="1733"/>
            </a:lvl6pPr>
            <a:lvl7pPr indent="-239989">
              <a:defRPr sz="1733"/>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Date Placeholder 3">
            <a:extLst>
              <a:ext uri="{FF2B5EF4-FFF2-40B4-BE49-F238E27FC236}">
                <a16:creationId xmlns:a16="http://schemas.microsoft.com/office/drawing/2014/main" id="{BBCA3FE1-876B-4B9F-8344-8F718338971C}"/>
              </a:ext>
            </a:extLst>
          </p:cNvPr>
          <p:cNvSpPr>
            <a:spLocks noGrp="1"/>
          </p:cNvSpPr>
          <p:nvPr>
            <p:ph type="dt" sz="half" idx="10"/>
          </p:nvPr>
        </p:nvSpPr>
        <p:spPr/>
        <p:txBody>
          <a:bodyPr/>
          <a:lstStyle>
            <a:lvl1pPr>
              <a:defRPr/>
            </a:lvl1pPr>
          </a:lstStyle>
          <a:p>
            <a:pPr>
              <a:defRPr/>
            </a:pPr>
            <a:fld id="{6E5D954E-7EF5-4303-BCE5-C30C3B0E54E1}" type="datetime1">
              <a:rPr lang="en-US" smtClean="0"/>
              <a:t>12/5/2019</a:t>
            </a:fld>
            <a:endParaRPr lang="en-GB" dirty="0"/>
          </a:p>
        </p:txBody>
      </p:sp>
      <p:sp>
        <p:nvSpPr>
          <p:cNvPr id="6" name="Slide Number Placeholder 5">
            <a:extLst>
              <a:ext uri="{FF2B5EF4-FFF2-40B4-BE49-F238E27FC236}">
                <a16:creationId xmlns:a16="http://schemas.microsoft.com/office/drawing/2014/main" id="{69A7202A-1758-49DC-8055-0F9FACFCE9F7}"/>
              </a:ext>
            </a:extLst>
          </p:cNvPr>
          <p:cNvSpPr>
            <a:spLocks noGrp="1"/>
          </p:cNvSpPr>
          <p:nvPr>
            <p:ph type="sldNum" sz="quarter" idx="11"/>
          </p:nvPr>
        </p:nvSpPr>
        <p:spPr/>
        <p:txBody>
          <a:bodyPr/>
          <a:lstStyle>
            <a:lvl1pPr>
              <a:defRPr/>
            </a:lvl1pPr>
          </a:lstStyle>
          <a:p>
            <a:pPr>
              <a:defRPr/>
            </a:pPr>
            <a:fld id="{128FA4FC-8334-40DA-9595-BE83E1ECD18D}" type="slidenum">
              <a:rPr lang="en-GB" altLang="en-US"/>
              <a:pPr>
                <a:defRPr/>
              </a:pPr>
              <a:t>‹#›</a:t>
            </a:fld>
            <a:endParaRPr lang="en-GB" altLang="en-US"/>
          </a:p>
        </p:txBody>
      </p:sp>
    </p:spTree>
    <p:extLst>
      <p:ext uri="{BB962C8B-B14F-4D97-AF65-F5344CB8AC3E}">
        <p14:creationId xmlns:p14="http://schemas.microsoft.com/office/powerpoint/2010/main" val="11621756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ontact Details">
    <p:bg>
      <p:bgPr>
        <a:solidFill>
          <a:srgbClr val="404040"/>
        </a:solidFill>
        <a:effectLst/>
      </p:bgPr>
    </p:bg>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id="{676DD3BB-A8C8-44E0-85A7-8F180878BA59}"/>
              </a:ext>
            </a:extLst>
          </p:cNvPr>
          <p:cNvSpPr txBox="1">
            <a:spLocks noChangeArrowheads="1"/>
          </p:cNvSpPr>
          <p:nvPr userDrawn="1"/>
        </p:nvSpPr>
        <p:spPr bwMode="auto">
          <a:xfrm>
            <a:off x="1727200" y="6297084"/>
            <a:ext cx="4800600" cy="192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None/>
              <a:defRPr/>
            </a:pPr>
            <a:r>
              <a:rPr lang="en-GB" altLang="en-US" sz="1067">
                <a:solidFill>
                  <a:schemeClr val="bg1"/>
                </a:solidFill>
              </a:rPr>
              <a:t>The Alan Turing Institute</a:t>
            </a:r>
          </a:p>
        </p:txBody>
      </p:sp>
      <p:cxnSp>
        <p:nvCxnSpPr>
          <p:cNvPr id="5" name="Straight Connector 5">
            <a:extLst>
              <a:ext uri="{FF2B5EF4-FFF2-40B4-BE49-F238E27FC236}">
                <a16:creationId xmlns:a16="http://schemas.microsoft.com/office/drawing/2014/main" id="{66A13792-893F-453A-854B-23B09BC6C1AF}"/>
              </a:ext>
            </a:extLst>
          </p:cNvPr>
          <p:cNvCxnSpPr/>
          <p:nvPr userDrawn="1"/>
        </p:nvCxnSpPr>
        <p:spPr>
          <a:xfrm>
            <a:off x="575735" y="6288617"/>
            <a:ext cx="11040533"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9" descr="ATI_logo_white.ai">
            <a:extLst>
              <a:ext uri="{FF2B5EF4-FFF2-40B4-BE49-F238E27FC236}">
                <a16:creationId xmlns:a16="http://schemas.microsoft.com/office/drawing/2014/main" id="{9DF29087-D290-4B3A-A800-022C8840AEF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09600" y="609600"/>
            <a:ext cx="1610784" cy="670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8"/>
          <p:cNvSpPr>
            <a:spLocks noGrp="1"/>
          </p:cNvSpPr>
          <p:nvPr>
            <p:ph type="body" sz="quarter" idx="13"/>
          </p:nvPr>
        </p:nvSpPr>
        <p:spPr>
          <a:xfrm>
            <a:off x="576000" y="4128000"/>
            <a:ext cx="7680000" cy="1200000"/>
          </a:xfrm>
        </p:spPr>
        <p:txBody>
          <a:bodyPr/>
          <a:lstStyle>
            <a:lvl1pPr>
              <a:defRPr sz="2400" b="1">
                <a:solidFill>
                  <a:schemeClr val="bg1"/>
                </a:solidFill>
              </a:defRPr>
            </a:lvl1pPr>
            <a:lvl2pPr marL="311984" indent="-311984">
              <a:buFont typeface="Arial" pitchFamily="34" charset="0"/>
              <a:buChar char="–"/>
              <a:defRPr sz="2400">
                <a:solidFill>
                  <a:schemeClr val="bg1"/>
                </a:solidFill>
              </a:defRPr>
            </a:lvl2pPr>
            <a:lvl3pPr marL="623968">
              <a:defRPr sz="2400">
                <a:solidFill>
                  <a:schemeClr val="bg1"/>
                </a:solidFill>
              </a:defRPr>
            </a:lvl3pPr>
            <a:lvl4pPr marL="935954">
              <a:defRPr sz="2400">
                <a:solidFill>
                  <a:schemeClr val="bg1"/>
                </a:solidFill>
              </a:defRPr>
            </a:lvl4pPr>
            <a:lvl5pPr marL="1247938">
              <a:defRPr sz="24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Picture Placeholder 10"/>
          <p:cNvSpPr>
            <a:spLocks noGrp="1"/>
          </p:cNvSpPr>
          <p:nvPr>
            <p:ph type="pic" sz="quarter" idx="14"/>
          </p:nvPr>
        </p:nvSpPr>
        <p:spPr>
          <a:xfrm>
            <a:off x="576000" y="4008000"/>
            <a:ext cx="4056000" cy="72000"/>
          </a:xfrm>
          <a:solidFill>
            <a:schemeClr val="bg1"/>
          </a:solidFill>
        </p:spPr>
        <p:txBody>
          <a:bodyPr/>
          <a:lstStyle>
            <a:lvl1pPr>
              <a:defRPr sz="133" b="0" baseline="0">
                <a:solidFill>
                  <a:schemeClr val="tx1"/>
                </a:solidFill>
              </a:defRPr>
            </a:lvl1pPr>
          </a:lstStyle>
          <a:p>
            <a:pPr lvl="0"/>
            <a:r>
              <a:rPr lang="en-US" noProof="0" dirty="0"/>
              <a:t>Click icon to add picture</a:t>
            </a:r>
            <a:endParaRPr lang="en-GB" noProof="0" dirty="0"/>
          </a:p>
        </p:txBody>
      </p:sp>
      <p:sp>
        <p:nvSpPr>
          <p:cNvPr id="7" name="Date Placeholder 1">
            <a:extLst>
              <a:ext uri="{FF2B5EF4-FFF2-40B4-BE49-F238E27FC236}">
                <a16:creationId xmlns:a16="http://schemas.microsoft.com/office/drawing/2014/main" id="{F33FD4B3-D552-4731-A7AF-1C3D4533A424}"/>
              </a:ext>
            </a:extLst>
          </p:cNvPr>
          <p:cNvSpPr>
            <a:spLocks noGrp="1"/>
          </p:cNvSpPr>
          <p:nvPr>
            <p:ph type="dt" sz="half" idx="15"/>
          </p:nvPr>
        </p:nvSpPr>
        <p:spPr/>
        <p:txBody>
          <a:bodyPr/>
          <a:lstStyle>
            <a:lvl1pPr>
              <a:defRPr>
                <a:solidFill>
                  <a:schemeClr val="bg1"/>
                </a:solidFill>
              </a:defRPr>
            </a:lvl1pPr>
          </a:lstStyle>
          <a:p>
            <a:pPr>
              <a:defRPr/>
            </a:pPr>
            <a:fld id="{E25BA17C-A6A9-44B0-B24E-F5B9F7A14D85}" type="datetime1">
              <a:rPr lang="en-US" smtClean="0"/>
              <a:t>12/5/2019</a:t>
            </a:fld>
            <a:endParaRPr lang="en-GB"/>
          </a:p>
        </p:txBody>
      </p:sp>
      <p:sp>
        <p:nvSpPr>
          <p:cNvPr id="8" name="Slide Number Placeholder 3">
            <a:extLst>
              <a:ext uri="{FF2B5EF4-FFF2-40B4-BE49-F238E27FC236}">
                <a16:creationId xmlns:a16="http://schemas.microsoft.com/office/drawing/2014/main" id="{6AD7EC05-A11A-4736-92A0-3F65A9E76EA2}"/>
              </a:ext>
            </a:extLst>
          </p:cNvPr>
          <p:cNvSpPr>
            <a:spLocks noGrp="1"/>
          </p:cNvSpPr>
          <p:nvPr>
            <p:ph type="sldNum" sz="quarter" idx="16"/>
          </p:nvPr>
        </p:nvSpPr>
        <p:spPr/>
        <p:txBody>
          <a:bodyPr/>
          <a:lstStyle>
            <a:lvl1pPr>
              <a:defRPr>
                <a:solidFill>
                  <a:schemeClr val="bg1"/>
                </a:solidFill>
              </a:defRPr>
            </a:lvl1pPr>
          </a:lstStyle>
          <a:p>
            <a:pPr>
              <a:defRPr/>
            </a:pPr>
            <a:fld id="{DC439F6A-78F2-4692-956A-FE4F6A87BD04}" type="slidenum">
              <a:rPr lang="en-GB" altLang="en-US"/>
              <a:pPr>
                <a:defRPr/>
              </a:pPr>
              <a:t>‹#›</a:t>
            </a:fld>
            <a:endParaRPr lang="en-GB" altLang="en-US"/>
          </a:p>
        </p:txBody>
      </p:sp>
    </p:spTree>
    <p:extLst>
      <p:ext uri="{BB962C8B-B14F-4D97-AF65-F5344CB8AC3E}">
        <p14:creationId xmlns:p14="http://schemas.microsoft.com/office/powerpoint/2010/main" val="21366612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41710ECF-1F4C-404C-9FAB-BFCD8A35F250}"/>
              </a:ext>
            </a:extLst>
          </p:cNvPr>
          <p:cNvSpPr>
            <a:spLocks noGrp="1"/>
          </p:cNvSpPr>
          <p:nvPr>
            <p:ph type="dt" sz="half" idx="10"/>
          </p:nvPr>
        </p:nvSpPr>
        <p:spPr/>
        <p:txBody>
          <a:bodyPr/>
          <a:lstStyle>
            <a:lvl1pPr>
              <a:defRPr/>
            </a:lvl1pPr>
          </a:lstStyle>
          <a:p>
            <a:pPr>
              <a:defRPr/>
            </a:pPr>
            <a:fld id="{652C7649-B18B-45FF-8C50-4F96B849356E}" type="datetime1">
              <a:rPr lang="en-US" smtClean="0"/>
              <a:t>12/5/2019</a:t>
            </a:fld>
            <a:endParaRPr lang="en-GB" dirty="0"/>
          </a:p>
        </p:txBody>
      </p:sp>
      <p:sp>
        <p:nvSpPr>
          <p:cNvPr id="4" name="Slide Number Placeholder 5">
            <a:extLst>
              <a:ext uri="{FF2B5EF4-FFF2-40B4-BE49-F238E27FC236}">
                <a16:creationId xmlns:a16="http://schemas.microsoft.com/office/drawing/2014/main" id="{7188A90A-AE44-495E-9E36-6C9137BAFDE3}"/>
              </a:ext>
            </a:extLst>
          </p:cNvPr>
          <p:cNvSpPr>
            <a:spLocks noGrp="1"/>
          </p:cNvSpPr>
          <p:nvPr>
            <p:ph type="sldNum" sz="quarter" idx="11"/>
          </p:nvPr>
        </p:nvSpPr>
        <p:spPr/>
        <p:txBody>
          <a:bodyPr/>
          <a:lstStyle>
            <a:lvl1pPr>
              <a:defRPr/>
            </a:lvl1pPr>
          </a:lstStyle>
          <a:p>
            <a:pPr>
              <a:defRPr/>
            </a:pPr>
            <a:fld id="{C5C0F2F6-87B3-49D6-9633-F12FBF454F01}" type="slidenum">
              <a:rPr lang="en-GB" altLang="en-US"/>
              <a:pPr>
                <a:defRPr/>
              </a:pPr>
              <a:t>‹#›</a:t>
            </a:fld>
            <a:endParaRPr lang="en-GB" altLang="en-US"/>
          </a:p>
        </p:txBody>
      </p:sp>
      <p:sp>
        <p:nvSpPr>
          <p:cNvPr id="5" name="Title 7">
            <a:extLst>
              <a:ext uri="{FF2B5EF4-FFF2-40B4-BE49-F238E27FC236}">
                <a16:creationId xmlns:a16="http://schemas.microsoft.com/office/drawing/2014/main" id="{2246877A-178E-471D-B307-49D284631B22}"/>
              </a:ext>
            </a:extLst>
          </p:cNvPr>
          <p:cNvSpPr>
            <a:spLocks noGrp="1"/>
          </p:cNvSpPr>
          <p:nvPr>
            <p:ph type="title"/>
          </p:nvPr>
        </p:nvSpPr>
        <p:spPr>
          <a:xfrm>
            <a:off x="575733" y="452669"/>
            <a:ext cx="11040000" cy="816000"/>
          </a:xfrm>
        </p:spPr>
        <p:txBody>
          <a:bodyPr/>
          <a:lstStyle>
            <a:lvl1pPr>
              <a:lnSpc>
                <a:spcPct val="100000"/>
              </a:lnSpc>
              <a:defRPr sz="4267" b="0">
                <a:solidFill>
                  <a:schemeClr val="tx1"/>
                </a:solidFill>
              </a:defRPr>
            </a:lvl1pPr>
          </a:lstStyle>
          <a:p>
            <a:r>
              <a:rPr lang="en-US" dirty="0"/>
              <a:t>Click to edit Master title style</a:t>
            </a:r>
            <a:endParaRPr lang="en-GB" dirty="0"/>
          </a:p>
        </p:txBody>
      </p:sp>
      <p:sp>
        <p:nvSpPr>
          <p:cNvPr id="6" name="Rectangle 5">
            <a:extLst>
              <a:ext uri="{FF2B5EF4-FFF2-40B4-BE49-F238E27FC236}">
                <a16:creationId xmlns:a16="http://schemas.microsoft.com/office/drawing/2014/main" id="{AF49CC3A-F852-411D-B0EE-0702C531C81C}"/>
              </a:ext>
            </a:extLst>
          </p:cNvPr>
          <p:cNvSpPr/>
          <p:nvPr userDrawn="1"/>
        </p:nvSpPr>
        <p:spPr>
          <a:xfrm>
            <a:off x="575733" y="456899"/>
            <a:ext cx="11040000" cy="38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Tree>
    <p:extLst>
      <p:ext uri="{BB962C8B-B14F-4D97-AF65-F5344CB8AC3E}">
        <p14:creationId xmlns:p14="http://schemas.microsoft.com/office/powerpoint/2010/main" val="21773821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91C6A178-01F4-4197-A4ED-2541F5E32075}"/>
              </a:ext>
            </a:extLst>
          </p:cNvPr>
          <p:cNvSpPr>
            <a:spLocks noGrp="1"/>
          </p:cNvSpPr>
          <p:nvPr>
            <p:ph type="dt" sz="half" idx="10"/>
          </p:nvPr>
        </p:nvSpPr>
        <p:spPr/>
        <p:txBody>
          <a:bodyPr/>
          <a:lstStyle>
            <a:lvl1pPr>
              <a:defRPr/>
            </a:lvl1pPr>
          </a:lstStyle>
          <a:p>
            <a:pPr>
              <a:defRPr/>
            </a:pPr>
            <a:fld id="{7C4D95BA-5C55-48B1-B4CD-55DD6A06884B}" type="datetime1">
              <a:rPr lang="en-US" smtClean="0"/>
              <a:t>12/5/2019</a:t>
            </a:fld>
            <a:endParaRPr lang="en-GB" dirty="0"/>
          </a:p>
        </p:txBody>
      </p:sp>
      <p:sp>
        <p:nvSpPr>
          <p:cNvPr id="3" name="Slide Number Placeholder 5">
            <a:extLst>
              <a:ext uri="{FF2B5EF4-FFF2-40B4-BE49-F238E27FC236}">
                <a16:creationId xmlns:a16="http://schemas.microsoft.com/office/drawing/2014/main" id="{BB4D1037-5046-4EC1-82FA-1EAAE64E26DA}"/>
              </a:ext>
            </a:extLst>
          </p:cNvPr>
          <p:cNvSpPr>
            <a:spLocks noGrp="1"/>
          </p:cNvSpPr>
          <p:nvPr>
            <p:ph type="sldNum" sz="quarter" idx="11"/>
          </p:nvPr>
        </p:nvSpPr>
        <p:spPr/>
        <p:txBody>
          <a:bodyPr/>
          <a:lstStyle>
            <a:lvl1pPr>
              <a:defRPr/>
            </a:lvl1pPr>
          </a:lstStyle>
          <a:p>
            <a:pPr>
              <a:defRPr/>
            </a:pPr>
            <a:fld id="{3EBBF90B-B6CB-4080-A483-201BC8321953}" type="slidenum">
              <a:rPr lang="en-GB" altLang="en-US"/>
              <a:pPr>
                <a:defRPr/>
              </a:pPr>
              <a:t>‹#›</a:t>
            </a:fld>
            <a:endParaRPr lang="en-GB" altLang="en-US"/>
          </a:p>
        </p:txBody>
      </p:sp>
    </p:spTree>
    <p:extLst>
      <p:ext uri="{BB962C8B-B14F-4D97-AF65-F5344CB8AC3E}">
        <p14:creationId xmlns:p14="http://schemas.microsoft.com/office/powerpoint/2010/main" val="28578646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no content">
    <p:spTree>
      <p:nvGrpSpPr>
        <p:cNvPr id="1" name=""/>
        <p:cNvGrpSpPr/>
        <p:nvPr/>
      </p:nvGrpSpPr>
      <p:grpSpPr>
        <a:xfrm>
          <a:off x="0" y="0"/>
          <a:ext cx="0" cy="0"/>
          <a:chOff x="0" y="0"/>
          <a:chExt cx="0" cy="0"/>
        </a:xfrm>
      </p:grpSpPr>
      <p:sp>
        <p:nvSpPr>
          <p:cNvPr id="8" name="Title 7"/>
          <p:cNvSpPr>
            <a:spLocks noGrp="1"/>
          </p:cNvSpPr>
          <p:nvPr>
            <p:ph type="title"/>
          </p:nvPr>
        </p:nvSpPr>
        <p:spPr>
          <a:xfrm>
            <a:off x="575733" y="452669"/>
            <a:ext cx="11040000" cy="816000"/>
          </a:xfrm>
        </p:spPr>
        <p:txBody>
          <a:bodyPr/>
          <a:lstStyle>
            <a:lvl1pPr>
              <a:lnSpc>
                <a:spcPct val="100000"/>
              </a:lnSpc>
              <a:defRPr sz="4267" b="0">
                <a:solidFill>
                  <a:schemeClr val="tx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19DDE1E0-EE2C-45DE-9148-0261E27AE51B}"/>
              </a:ext>
            </a:extLst>
          </p:cNvPr>
          <p:cNvSpPr>
            <a:spLocks noGrp="1"/>
          </p:cNvSpPr>
          <p:nvPr>
            <p:ph type="dt" sz="half" idx="15"/>
          </p:nvPr>
        </p:nvSpPr>
        <p:spPr/>
        <p:txBody>
          <a:bodyPr/>
          <a:lstStyle>
            <a:lvl1pPr>
              <a:defRPr/>
            </a:lvl1pPr>
          </a:lstStyle>
          <a:p>
            <a:pPr>
              <a:defRPr/>
            </a:pPr>
            <a:fld id="{3A2C75FA-818A-4A9C-B9FD-207DA55ADB5D}" type="datetime1">
              <a:rPr lang="en-US" smtClean="0"/>
              <a:t>12/5/2019</a:t>
            </a:fld>
            <a:endParaRPr lang="en-GB" dirty="0"/>
          </a:p>
        </p:txBody>
      </p:sp>
      <p:sp>
        <p:nvSpPr>
          <p:cNvPr id="5" name="Slide Number Placeholder 5">
            <a:extLst>
              <a:ext uri="{FF2B5EF4-FFF2-40B4-BE49-F238E27FC236}">
                <a16:creationId xmlns:a16="http://schemas.microsoft.com/office/drawing/2014/main" id="{4800508B-71A0-427E-8E7A-E086E3EDCF47}"/>
              </a:ext>
            </a:extLst>
          </p:cNvPr>
          <p:cNvSpPr>
            <a:spLocks noGrp="1"/>
          </p:cNvSpPr>
          <p:nvPr>
            <p:ph type="sldNum" sz="quarter" idx="16"/>
          </p:nvPr>
        </p:nvSpPr>
        <p:spPr/>
        <p:txBody>
          <a:bodyPr/>
          <a:lstStyle>
            <a:lvl1pPr>
              <a:defRPr/>
            </a:lvl1pPr>
          </a:lstStyle>
          <a:p>
            <a:pPr>
              <a:defRPr/>
            </a:pPr>
            <a:fld id="{0723F4AA-6BDB-435B-B70F-96D631AC163B}" type="slidenum">
              <a:rPr lang="en-GB" altLang="en-US"/>
              <a:pPr>
                <a:defRPr/>
              </a:pPr>
              <a:t>‹#›</a:t>
            </a:fld>
            <a:endParaRPr lang="en-GB" altLang="en-US"/>
          </a:p>
        </p:txBody>
      </p:sp>
      <p:sp>
        <p:nvSpPr>
          <p:cNvPr id="7" name="Rectangle 6">
            <a:extLst>
              <a:ext uri="{FF2B5EF4-FFF2-40B4-BE49-F238E27FC236}">
                <a16:creationId xmlns:a16="http://schemas.microsoft.com/office/drawing/2014/main" id="{0AE0BBD1-F037-4859-9F9A-032B9CA15F4B}"/>
              </a:ext>
            </a:extLst>
          </p:cNvPr>
          <p:cNvSpPr/>
          <p:nvPr userDrawn="1"/>
        </p:nvSpPr>
        <p:spPr>
          <a:xfrm>
            <a:off x="575733" y="456899"/>
            <a:ext cx="11040000" cy="38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Tree>
    <p:extLst>
      <p:ext uri="{BB962C8B-B14F-4D97-AF65-F5344CB8AC3E}">
        <p14:creationId xmlns:p14="http://schemas.microsoft.com/office/powerpoint/2010/main" val="6282773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Title Slide with Polygon (light bg)">
    <p:spTree>
      <p:nvGrpSpPr>
        <p:cNvPr id="1" name=""/>
        <p:cNvGrpSpPr/>
        <p:nvPr/>
      </p:nvGrpSpPr>
      <p:grpSpPr>
        <a:xfrm>
          <a:off x="0" y="0"/>
          <a:ext cx="0" cy="0"/>
          <a:chOff x="0" y="0"/>
          <a:chExt cx="0" cy="0"/>
        </a:xfrm>
      </p:grpSpPr>
      <p:sp>
        <p:nvSpPr>
          <p:cNvPr id="15" name="Picture Placeholder 14"/>
          <p:cNvSpPr>
            <a:spLocks noGrp="1"/>
          </p:cNvSpPr>
          <p:nvPr>
            <p:ph type="pic" sz="quarter" idx="13" hasCustomPrompt="1"/>
          </p:nvPr>
        </p:nvSpPr>
        <p:spPr>
          <a:xfrm>
            <a:off x="5050369" y="0"/>
            <a:ext cx="7141633" cy="6096000"/>
          </a:xfrm>
          <a:custGeom>
            <a:avLst/>
            <a:gdLst>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0 w 5356225"/>
              <a:gd name="connsiteY6" fmla="*/ 4572000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2925147 w 5356225"/>
              <a:gd name="connsiteY6" fmla="*/ 2430624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289041 w 5356225"/>
              <a:gd name="connsiteY6" fmla="*/ 2206689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820886 w 5356225"/>
              <a:gd name="connsiteY6" fmla="*/ 1870787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359021 w 5356225"/>
              <a:gd name="connsiteY6" fmla="*/ 2006081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59021 w 5356225"/>
              <a:gd name="connsiteY5" fmla="*/ 2006081 h 4572000"/>
              <a:gd name="connsiteX6" fmla="*/ 0 w 5356225"/>
              <a:gd name="connsiteY6"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99502 w 5356225"/>
              <a:gd name="connsiteY5" fmla="*/ 1975124 h 4572000"/>
              <a:gd name="connsiteX6" fmla="*/ 0 w 5356225"/>
              <a:gd name="connsiteY6"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59020 w 5356225"/>
              <a:gd name="connsiteY5" fmla="*/ 2013224 h 4572000"/>
              <a:gd name="connsiteX6" fmla="*/ 0 w 5356225"/>
              <a:gd name="connsiteY6"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56225" h="4572000">
                <a:moveTo>
                  <a:pt x="0" y="0"/>
                </a:moveTo>
                <a:lnTo>
                  <a:pt x="5356225" y="0"/>
                </a:lnTo>
                <a:lnTo>
                  <a:pt x="5356225" y="0"/>
                </a:lnTo>
                <a:lnTo>
                  <a:pt x="5356225" y="4572000"/>
                </a:lnTo>
                <a:lnTo>
                  <a:pt x="5356225" y="4572000"/>
                </a:lnTo>
                <a:lnTo>
                  <a:pt x="3359020" y="2013224"/>
                </a:lnTo>
                <a:lnTo>
                  <a:pt x="0" y="0"/>
                </a:lnTo>
                <a:close/>
              </a:path>
            </a:pathLst>
          </a:custGeom>
          <a:solidFill>
            <a:schemeClr val="accent5"/>
          </a:solidFill>
        </p:spPr>
        <p:txBody>
          <a:bodyPr/>
          <a:lstStyle>
            <a:lvl1pPr algn="r">
              <a:defRPr/>
            </a:lvl1pPr>
          </a:lstStyle>
          <a:p>
            <a:r>
              <a:rPr lang="en-GB"/>
              <a:t> </a:t>
            </a:r>
          </a:p>
        </p:txBody>
      </p:sp>
      <p:sp>
        <p:nvSpPr>
          <p:cNvPr id="2" name="Date Placeholder 1"/>
          <p:cNvSpPr>
            <a:spLocks noGrp="1"/>
          </p:cNvSpPr>
          <p:nvPr>
            <p:ph type="dt" sz="half" idx="10"/>
          </p:nvPr>
        </p:nvSpPr>
        <p:spPr/>
        <p:txBody>
          <a:bodyPr/>
          <a:lstStyle>
            <a:lvl1pPr>
              <a:defRPr>
                <a:solidFill>
                  <a:schemeClr val="tx1"/>
                </a:solidFill>
              </a:defRPr>
            </a:lvl1pPr>
          </a:lstStyle>
          <a:p>
            <a:fld id="{7067E9E9-2E9C-447B-8931-6866408E1786}" type="datetime1">
              <a:rPr lang="en-US" smtClean="0"/>
              <a:t>12/5/2019</a:t>
            </a:fld>
            <a:endParaRPr lang="en-GB"/>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0B868178-02AE-42FC-958D-6B8F13B60175}" type="slidenum">
              <a:rPr lang="en-GB" smtClean="0"/>
              <a:pPr/>
              <a:t>‹#›</a:t>
            </a:fld>
            <a:endParaRPr lang="en-GB"/>
          </a:p>
        </p:txBody>
      </p:sp>
      <p:sp>
        <p:nvSpPr>
          <p:cNvPr id="5" name="TextBox 4"/>
          <p:cNvSpPr txBox="1"/>
          <p:nvPr userDrawn="1"/>
        </p:nvSpPr>
        <p:spPr>
          <a:xfrm>
            <a:off x="1728000" y="6297600"/>
            <a:ext cx="4800000" cy="192000"/>
          </a:xfrm>
          <a:prstGeom prst="rect">
            <a:avLst/>
          </a:prstGeom>
          <a:noFill/>
        </p:spPr>
        <p:txBody>
          <a:bodyPr wrap="square" lIns="0" tIns="0" rIns="0" bIns="0" rtlCol="0" anchor="b" anchorCtr="0">
            <a:noAutofit/>
          </a:bodyPr>
          <a:lstStyle/>
          <a:p>
            <a:pPr marL="0" marR="0" indent="0" algn="l" defTabSz="1219140" rtl="0" eaLnBrk="1" fontAlgn="auto" latinLnBrk="0" hangingPunct="1">
              <a:lnSpc>
                <a:spcPct val="100000"/>
              </a:lnSpc>
              <a:spcBef>
                <a:spcPts val="0"/>
              </a:spcBef>
              <a:spcAft>
                <a:spcPts val="0"/>
              </a:spcAft>
              <a:buClrTx/>
              <a:buSzTx/>
              <a:buFont typeface="Arial" panose="020B0604020202020204" pitchFamily="34" charset="0"/>
              <a:buNone/>
              <a:tabLst/>
            </a:pPr>
            <a:r>
              <a:rPr kumimoji="0" lang="en-GB" sz="1067" b="0" i="0" u="none" strike="noStrike" kern="1200" cap="none" spc="0" normalizeH="0" baseline="0" noProof="0">
                <a:ln>
                  <a:noFill/>
                </a:ln>
                <a:solidFill>
                  <a:schemeClr val="tx1"/>
                </a:solidFill>
                <a:effectLst/>
                <a:uLnTx/>
                <a:uFillTx/>
                <a:latin typeface="+mn-lt"/>
                <a:ea typeface="+mn-ea"/>
                <a:cs typeface="+mn-cs"/>
              </a:rPr>
              <a:t>The Alan Turing Institute</a:t>
            </a:r>
          </a:p>
        </p:txBody>
      </p:sp>
      <p:cxnSp>
        <p:nvCxnSpPr>
          <p:cNvPr id="6" name="Straight Connector 5"/>
          <p:cNvCxnSpPr/>
          <p:nvPr userDrawn="1"/>
        </p:nvCxnSpPr>
        <p:spPr>
          <a:xfrm>
            <a:off x="576000" y="6288000"/>
            <a:ext cx="11040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a:xfrm>
            <a:off x="576000" y="2640000"/>
            <a:ext cx="11040000" cy="816000"/>
          </a:xfrm>
        </p:spPr>
        <p:txBody>
          <a:bodyPr/>
          <a:lstStyle>
            <a:lvl1pPr>
              <a:defRPr sz="7333" b="0">
                <a:solidFill>
                  <a:schemeClr val="tx1"/>
                </a:solidFill>
              </a:defRPr>
            </a:lvl1pPr>
          </a:lstStyle>
          <a:p>
            <a:r>
              <a:rPr lang="en-US"/>
              <a:t>Click to edit Master title style</a:t>
            </a:r>
            <a:endParaRPr lang="en-GB"/>
          </a:p>
        </p:txBody>
      </p:sp>
      <p:sp>
        <p:nvSpPr>
          <p:cNvPr id="10" name="Subtitle 2"/>
          <p:cNvSpPr>
            <a:spLocks noGrp="1"/>
          </p:cNvSpPr>
          <p:nvPr>
            <p:ph type="subTitle" idx="1"/>
          </p:nvPr>
        </p:nvSpPr>
        <p:spPr>
          <a:xfrm>
            <a:off x="576000" y="3552000"/>
            <a:ext cx="11040000" cy="720000"/>
          </a:xfrm>
        </p:spPr>
        <p:txBody>
          <a:bodyPr/>
          <a:lstStyle>
            <a:lvl1pPr marL="0" indent="0" algn="l">
              <a:lnSpc>
                <a:spcPct val="85000"/>
              </a:lnSpc>
              <a:buNone/>
              <a:defRPr sz="4533" b="0">
                <a:solidFill>
                  <a:schemeClr val="tx1"/>
                </a:solidFill>
              </a:defRPr>
            </a:lvl1pPr>
            <a:lvl2pPr marL="609570" indent="0" algn="ctr">
              <a:buNone/>
              <a:defRPr>
                <a:solidFill>
                  <a:schemeClr val="tx1">
                    <a:tint val="75000"/>
                  </a:schemeClr>
                </a:solidFill>
              </a:defRPr>
            </a:lvl2pPr>
            <a:lvl3pPr marL="1219140" indent="0" algn="ctr">
              <a:buNone/>
              <a:defRPr>
                <a:solidFill>
                  <a:schemeClr val="tx1">
                    <a:tint val="75000"/>
                  </a:schemeClr>
                </a:solidFill>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r>
              <a:rPr lang="en-US"/>
              <a:t>Click to edit Master subtitle style</a:t>
            </a:r>
            <a:endParaRPr lang="en-GB"/>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619" y="579967"/>
            <a:ext cx="1841733" cy="768000"/>
          </a:xfrm>
          <a:prstGeom prst="rect">
            <a:avLst/>
          </a:prstGeom>
        </p:spPr>
      </p:pic>
      <p:sp>
        <p:nvSpPr>
          <p:cNvPr id="16" name="Picture Placeholder 10"/>
          <p:cNvSpPr>
            <a:spLocks noGrp="1"/>
          </p:cNvSpPr>
          <p:nvPr>
            <p:ph type="pic" sz="quarter" idx="14" hasCustomPrompt="1"/>
          </p:nvPr>
        </p:nvSpPr>
        <p:spPr>
          <a:xfrm>
            <a:off x="576000" y="2472000"/>
            <a:ext cx="11040000" cy="57600"/>
          </a:xfrm>
          <a:solidFill>
            <a:schemeClr val="tx1"/>
          </a:solidFill>
        </p:spPr>
        <p:txBody>
          <a:bodyPr/>
          <a:lstStyle>
            <a:lvl1pPr>
              <a:defRPr sz="133" b="0" baseline="0">
                <a:solidFill>
                  <a:schemeClr val="tx1"/>
                </a:solidFill>
              </a:defRPr>
            </a:lvl1pPr>
          </a:lstStyle>
          <a:p>
            <a:r>
              <a:rPr lang="en-GB"/>
              <a:t> </a:t>
            </a:r>
          </a:p>
        </p:txBody>
      </p:sp>
    </p:spTree>
    <p:extLst>
      <p:ext uri="{BB962C8B-B14F-4D97-AF65-F5344CB8AC3E}">
        <p14:creationId xmlns:p14="http://schemas.microsoft.com/office/powerpoint/2010/main" val="9028751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1464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EF4B0-0000-439D-ADE7-9DE3513AF3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FFA9C7A-45B8-4F5B-89BC-CD77523833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85E5AD-C645-4FEC-99AA-2DDE62B869D6}"/>
              </a:ext>
            </a:extLst>
          </p:cNvPr>
          <p:cNvSpPr>
            <a:spLocks noGrp="1"/>
          </p:cNvSpPr>
          <p:nvPr>
            <p:ph type="dt" sz="half" idx="10"/>
          </p:nvPr>
        </p:nvSpPr>
        <p:spPr/>
        <p:txBody>
          <a:bodyPr/>
          <a:lstStyle/>
          <a:p>
            <a:fld id="{2D3FFE4B-EB3C-48E1-9309-4A3EFF9939C9}" type="datetimeFigureOut">
              <a:rPr lang="en-GB" smtClean="0"/>
              <a:t>05/12/2019</a:t>
            </a:fld>
            <a:endParaRPr lang="en-GB"/>
          </a:p>
        </p:txBody>
      </p:sp>
      <p:sp>
        <p:nvSpPr>
          <p:cNvPr id="5" name="Footer Placeholder 4">
            <a:extLst>
              <a:ext uri="{FF2B5EF4-FFF2-40B4-BE49-F238E27FC236}">
                <a16:creationId xmlns:a16="http://schemas.microsoft.com/office/drawing/2014/main" id="{16810E6C-2AFE-4E70-9232-260309EDE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AE10DE1-9486-44C0-B85F-F66630A83295}"/>
              </a:ext>
            </a:extLst>
          </p:cNvPr>
          <p:cNvSpPr>
            <a:spLocks noGrp="1"/>
          </p:cNvSpPr>
          <p:nvPr>
            <p:ph type="sldNum" sz="quarter" idx="12"/>
          </p:nvPr>
        </p:nvSpPr>
        <p:spPr/>
        <p:txBody>
          <a:bodyPr/>
          <a:lstStyle/>
          <a:p>
            <a:fld id="{948E7A71-8A15-4D33-AFC5-DFCBFC50B887}" type="slidenum">
              <a:rPr lang="en-GB" smtClean="0"/>
              <a:t>‹#›</a:t>
            </a:fld>
            <a:endParaRPr lang="en-GB"/>
          </a:p>
        </p:txBody>
      </p:sp>
    </p:spTree>
    <p:extLst>
      <p:ext uri="{BB962C8B-B14F-4D97-AF65-F5344CB8AC3E}">
        <p14:creationId xmlns:p14="http://schemas.microsoft.com/office/powerpoint/2010/main" val="383689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5AEFB-9804-4A7F-B88B-CB0643FC09D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F683E04-2405-40EF-BED0-50D126FEA7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6C96F97-6797-41F2-8754-C79EAA0B626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3DA580D-C174-4DA0-9CDE-D0354229E1A3}"/>
              </a:ext>
            </a:extLst>
          </p:cNvPr>
          <p:cNvSpPr>
            <a:spLocks noGrp="1"/>
          </p:cNvSpPr>
          <p:nvPr>
            <p:ph type="dt" sz="half" idx="10"/>
          </p:nvPr>
        </p:nvSpPr>
        <p:spPr/>
        <p:txBody>
          <a:bodyPr/>
          <a:lstStyle/>
          <a:p>
            <a:fld id="{2D3FFE4B-EB3C-48E1-9309-4A3EFF9939C9}" type="datetimeFigureOut">
              <a:rPr lang="en-GB" smtClean="0"/>
              <a:t>05/12/2019</a:t>
            </a:fld>
            <a:endParaRPr lang="en-GB"/>
          </a:p>
        </p:txBody>
      </p:sp>
      <p:sp>
        <p:nvSpPr>
          <p:cNvPr id="6" name="Footer Placeholder 5">
            <a:extLst>
              <a:ext uri="{FF2B5EF4-FFF2-40B4-BE49-F238E27FC236}">
                <a16:creationId xmlns:a16="http://schemas.microsoft.com/office/drawing/2014/main" id="{6E1E309E-7E01-4F54-B852-ECA33ED1819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5521334-F0F8-4457-AB12-5247BC1CAA6E}"/>
              </a:ext>
            </a:extLst>
          </p:cNvPr>
          <p:cNvSpPr>
            <a:spLocks noGrp="1"/>
          </p:cNvSpPr>
          <p:nvPr>
            <p:ph type="sldNum" sz="quarter" idx="12"/>
          </p:nvPr>
        </p:nvSpPr>
        <p:spPr/>
        <p:txBody>
          <a:bodyPr/>
          <a:lstStyle/>
          <a:p>
            <a:fld id="{948E7A71-8A15-4D33-AFC5-DFCBFC50B887}" type="slidenum">
              <a:rPr lang="en-GB" smtClean="0"/>
              <a:t>‹#›</a:t>
            </a:fld>
            <a:endParaRPr lang="en-GB"/>
          </a:p>
        </p:txBody>
      </p:sp>
    </p:spTree>
    <p:extLst>
      <p:ext uri="{BB962C8B-B14F-4D97-AF65-F5344CB8AC3E}">
        <p14:creationId xmlns:p14="http://schemas.microsoft.com/office/powerpoint/2010/main" val="1609066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D1DCD-E302-4ADF-80C0-4A1BB928107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2EDD12A-F9AD-485D-BBFA-C22309EB34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CA3EF13-B51C-41B1-A082-D483344534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279523F-7539-4BDD-B3A0-B322E9876D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48499A-A4B5-4FE3-8021-3174D3947A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81D2511-CFE6-4B35-95F0-7A8DDD41D56D}"/>
              </a:ext>
            </a:extLst>
          </p:cNvPr>
          <p:cNvSpPr>
            <a:spLocks noGrp="1"/>
          </p:cNvSpPr>
          <p:nvPr>
            <p:ph type="dt" sz="half" idx="10"/>
          </p:nvPr>
        </p:nvSpPr>
        <p:spPr/>
        <p:txBody>
          <a:bodyPr/>
          <a:lstStyle/>
          <a:p>
            <a:fld id="{2D3FFE4B-EB3C-48E1-9309-4A3EFF9939C9}" type="datetimeFigureOut">
              <a:rPr lang="en-GB" smtClean="0"/>
              <a:t>05/12/2019</a:t>
            </a:fld>
            <a:endParaRPr lang="en-GB"/>
          </a:p>
        </p:txBody>
      </p:sp>
      <p:sp>
        <p:nvSpPr>
          <p:cNvPr id="8" name="Footer Placeholder 7">
            <a:extLst>
              <a:ext uri="{FF2B5EF4-FFF2-40B4-BE49-F238E27FC236}">
                <a16:creationId xmlns:a16="http://schemas.microsoft.com/office/drawing/2014/main" id="{5678C0D9-2506-4181-8C27-19A916A367C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3910F9A-8D69-4937-BB17-1C89F3354F68}"/>
              </a:ext>
            </a:extLst>
          </p:cNvPr>
          <p:cNvSpPr>
            <a:spLocks noGrp="1"/>
          </p:cNvSpPr>
          <p:nvPr>
            <p:ph type="sldNum" sz="quarter" idx="12"/>
          </p:nvPr>
        </p:nvSpPr>
        <p:spPr/>
        <p:txBody>
          <a:bodyPr/>
          <a:lstStyle/>
          <a:p>
            <a:fld id="{948E7A71-8A15-4D33-AFC5-DFCBFC50B887}" type="slidenum">
              <a:rPr lang="en-GB" smtClean="0"/>
              <a:t>‹#›</a:t>
            </a:fld>
            <a:endParaRPr lang="en-GB"/>
          </a:p>
        </p:txBody>
      </p:sp>
    </p:spTree>
    <p:extLst>
      <p:ext uri="{BB962C8B-B14F-4D97-AF65-F5344CB8AC3E}">
        <p14:creationId xmlns:p14="http://schemas.microsoft.com/office/powerpoint/2010/main" val="3059994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57B69-D993-4362-9D98-5C5A85276C0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9DC7095-5832-4107-95CA-7386BD82D688}"/>
              </a:ext>
            </a:extLst>
          </p:cNvPr>
          <p:cNvSpPr>
            <a:spLocks noGrp="1"/>
          </p:cNvSpPr>
          <p:nvPr>
            <p:ph type="dt" sz="half" idx="10"/>
          </p:nvPr>
        </p:nvSpPr>
        <p:spPr/>
        <p:txBody>
          <a:bodyPr/>
          <a:lstStyle/>
          <a:p>
            <a:fld id="{2D3FFE4B-EB3C-48E1-9309-4A3EFF9939C9}" type="datetimeFigureOut">
              <a:rPr lang="en-GB" smtClean="0"/>
              <a:t>05/12/2019</a:t>
            </a:fld>
            <a:endParaRPr lang="en-GB"/>
          </a:p>
        </p:txBody>
      </p:sp>
      <p:sp>
        <p:nvSpPr>
          <p:cNvPr id="4" name="Footer Placeholder 3">
            <a:extLst>
              <a:ext uri="{FF2B5EF4-FFF2-40B4-BE49-F238E27FC236}">
                <a16:creationId xmlns:a16="http://schemas.microsoft.com/office/drawing/2014/main" id="{5D38B951-B96D-4631-A7D1-0EB5A0DA47F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53B5566-6F84-46CB-A912-07BB57D253FB}"/>
              </a:ext>
            </a:extLst>
          </p:cNvPr>
          <p:cNvSpPr>
            <a:spLocks noGrp="1"/>
          </p:cNvSpPr>
          <p:nvPr>
            <p:ph type="sldNum" sz="quarter" idx="12"/>
          </p:nvPr>
        </p:nvSpPr>
        <p:spPr/>
        <p:txBody>
          <a:bodyPr/>
          <a:lstStyle/>
          <a:p>
            <a:fld id="{948E7A71-8A15-4D33-AFC5-DFCBFC50B887}" type="slidenum">
              <a:rPr lang="en-GB" smtClean="0"/>
              <a:t>‹#›</a:t>
            </a:fld>
            <a:endParaRPr lang="en-GB"/>
          </a:p>
        </p:txBody>
      </p:sp>
    </p:spTree>
    <p:extLst>
      <p:ext uri="{BB962C8B-B14F-4D97-AF65-F5344CB8AC3E}">
        <p14:creationId xmlns:p14="http://schemas.microsoft.com/office/powerpoint/2010/main" val="237262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BB7FD4-28C9-4F5A-AB8B-85A2258CBF6B}"/>
              </a:ext>
            </a:extLst>
          </p:cNvPr>
          <p:cNvSpPr>
            <a:spLocks noGrp="1"/>
          </p:cNvSpPr>
          <p:nvPr>
            <p:ph type="dt" sz="half" idx="10"/>
          </p:nvPr>
        </p:nvSpPr>
        <p:spPr/>
        <p:txBody>
          <a:bodyPr/>
          <a:lstStyle/>
          <a:p>
            <a:fld id="{2D3FFE4B-EB3C-48E1-9309-4A3EFF9939C9}" type="datetimeFigureOut">
              <a:rPr lang="en-GB" smtClean="0"/>
              <a:t>05/12/2019</a:t>
            </a:fld>
            <a:endParaRPr lang="en-GB"/>
          </a:p>
        </p:txBody>
      </p:sp>
      <p:sp>
        <p:nvSpPr>
          <p:cNvPr id="3" name="Footer Placeholder 2">
            <a:extLst>
              <a:ext uri="{FF2B5EF4-FFF2-40B4-BE49-F238E27FC236}">
                <a16:creationId xmlns:a16="http://schemas.microsoft.com/office/drawing/2014/main" id="{79A30879-B3F4-43D4-9D8D-49FC3BA843E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05424BC-ED50-4496-8BBA-0F162933C3BC}"/>
              </a:ext>
            </a:extLst>
          </p:cNvPr>
          <p:cNvSpPr>
            <a:spLocks noGrp="1"/>
          </p:cNvSpPr>
          <p:nvPr>
            <p:ph type="sldNum" sz="quarter" idx="12"/>
          </p:nvPr>
        </p:nvSpPr>
        <p:spPr/>
        <p:txBody>
          <a:bodyPr/>
          <a:lstStyle/>
          <a:p>
            <a:fld id="{948E7A71-8A15-4D33-AFC5-DFCBFC50B887}" type="slidenum">
              <a:rPr lang="en-GB" smtClean="0"/>
              <a:t>‹#›</a:t>
            </a:fld>
            <a:endParaRPr lang="en-GB"/>
          </a:p>
        </p:txBody>
      </p:sp>
    </p:spTree>
    <p:extLst>
      <p:ext uri="{BB962C8B-B14F-4D97-AF65-F5344CB8AC3E}">
        <p14:creationId xmlns:p14="http://schemas.microsoft.com/office/powerpoint/2010/main" val="4105688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A6974-C398-4263-981F-5FF078C17D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8054797-151F-4D2A-8731-1015E902D8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8ABF2AE-23FE-4DCF-A935-607A09CDDD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7DC983-2301-4E82-B173-83E71A702EF9}"/>
              </a:ext>
            </a:extLst>
          </p:cNvPr>
          <p:cNvSpPr>
            <a:spLocks noGrp="1"/>
          </p:cNvSpPr>
          <p:nvPr>
            <p:ph type="dt" sz="half" idx="10"/>
          </p:nvPr>
        </p:nvSpPr>
        <p:spPr/>
        <p:txBody>
          <a:bodyPr/>
          <a:lstStyle/>
          <a:p>
            <a:fld id="{2D3FFE4B-EB3C-48E1-9309-4A3EFF9939C9}" type="datetimeFigureOut">
              <a:rPr lang="en-GB" smtClean="0"/>
              <a:t>05/12/2019</a:t>
            </a:fld>
            <a:endParaRPr lang="en-GB"/>
          </a:p>
        </p:txBody>
      </p:sp>
      <p:sp>
        <p:nvSpPr>
          <p:cNvPr id="6" name="Footer Placeholder 5">
            <a:extLst>
              <a:ext uri="{FF2B5EF4-FFF2-40B4-BE49-F238E27FC236}">
                <a16:creationId xmlns:a16="http://schemas.microsoft.com/office/drawing/2014/main" id="{FAB9ABF6-8F8C-4011-8F78-EEF9857265B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A0247F0-CDFF-45B7-892F-1A27D318AF4A}"/>
              </a:ext>
            </a:extLst>
          </p:cNvPr>
          <p:cNvSpPr>
            <a:spLocks noGrp="1"/>
          </p:cNvSpPr>
          <p:nvPr>
            <p:ph type="sldNum" sz="quarter" idx="12"/>
          </p:nvPr>
        </p:nvSpPr>
        <p:spPr/>
        <p:txBody>
          <a:bodyPr/>
          <a:lstStyle/>
          <a:p>
            <a:fld id="{948E7A71-8A15-4D33-AFC5-DFCBFC50B887}" type="slidenum">
              <a:rPr lang="en-GB" smtClean="0"/>
              <a:t>‹#›</a:t>
            </a:fld>
            <a:endParaRPr lang="en-GB"/>
          </a:p>
        </p:txBody>
      </p:sp>
    </p:spTree>
    <p:extLst>
      <p:ext uri="{BB962C8B-B14F-4D97-AF65-F5344CB8AC3E}">
        <p14:creationId xmlns:p14="http://schemas.microsoft.com/office/powerpoint/2010/main" val="25880720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4DF06-6DD3-4997-9F2D-1980E91025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7DCC7A3-9E2A-4C76-BD0B-134C570C65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CB1FA90-081E-42EF-B84B-F883A96D41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8E1A5A-E533-41EB-B5D0-DAA0965D4B32}"/>
              </a:ext>
            </a:extLst>
          </p:cNvPr>
          <p:cNvSpPr>
            <a:spLocks noGrp="1"/>
          </p:cNvSpPr>
          <p:nvPr>
            <p:ph type="dt" sz="half" idx="10"/>
          </p:nvPr>
        </p:nvSpPr>
        <p:spPr/>
        <p:txBody>
          <a:bodyPr/>
          <a:lstStyle/>
          <a:p>
            <a:fld id="{2D3FFE4B-EB3C-48E1-9309-4A3EFF9939C9}" type="datetimeFigureOut">
              <a:rPr lang="en-GB" smtClean="0"/>
              <a:t>05/12/2019</a:t>
            </a:fld>
            <a:endParaRPr lang="en-GB"/>
          </a:p>
        </p:txBody>
      </p:sp>
      <p:sp>
        <p:nvSpPr>
          <p:cNvPr id="6" name="Footer Placeholder 5">
            <a:extLst>
              <a:ext uri="{FF2B5EF4-FFF2-40B4-BE49-F238E27FC236}">
                <a16:creationId xmlns:a16="http://schemas.microsoft.com/office/drawing/2014/main" id="{E783AE9E-0931-409F-A864-01601EF1718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587C299-4F91-4148-B7E5-2D2AC308D762}"/>
              </a:ext>
            </a:extLst>
          </p:cNvPr>
          <p:cNvSpPr>
            <a:spLocks noGrp="1"/>
          </p:cNvSpPr>
          <p:nvPr>
            <p:ph type="sldNum" sz="quarter" idx="12"/>
          </p:nvPr>
        </p:nvSpPr>
        <p:spPr/>
        <p:txBody>
          <a:bodyPr/>
          <a:lstStyle/>
          <a:p>
            <a:fld id="{948E7A71-8A15-4D33-AFC5-DFCBFC50B887}" type="slidenum">
              <a:rPr lang="en-GB" smtClean="0"/>
              <a:t>‹#›</a:t>
            </a:fld>
            <a:endParaRPr lang="en-GB"/>
          </a:p>
        </p:txBody>
      </p:sp>
    </p:spTree>
    <p:extLst>
      <p:ext uri="{BB962C8B-B14F-4D97-AF65-F5344CB8AC3E}">
        <p14:creationId xmlns:p14="http://schemas.microsoft.com/office/powerpoint/2010/main" val="3371864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08B229-2873-4EFE-8EE0-ADDDB8FF80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EB34D24-4F12-44E4-9B88-C8DF4FB471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64C8DF7-FC7A-490B-8F35-CC93E665DD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3FFE4B-EB3C-48E1-9309-4A3EFF9939C9}" type="datetimeFigureOut">
              <a:rPr lang="en-GB" smtClean="0"/>
              <a:t>05/12/2019</a:t>
            </a:fld>
            <a:endParaRPr lang="en-GB"/>
          </a:p>
        </p:txBody>
      </p:sp>
      <p:sp>
        <p:nvSpPr>
          <p:cNvPr id="5" name="Footer Placeholder 4">
            <a:extLst>
              <a:ext uri="{FF2B5EF4-FFF2-40B4-BE49-F238E27FC236}">
                <a16:creationId xmlns:a16="http://schemas.microsoft.com/office/drawing/2014/main" id="{CF7243E1-3A96-43C6-9AF6-9B7ACD3C2B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D4A8B6F-684E-4C17-B54B-6776A3AF83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8E7A71-8A15-4D33-AFC5-DFCBFC50B887}" type="slidenum">
              <a:rPr lang="en-GB" smtClean="0"/>
              <a:t>‹#›</a:t>
            </a:fld>
            <a:endParaRPr lang="en-GB"/>
          </a:p>
        </p:txBody>
      </p:sp>
    </p:spTree>
    <p:extLst>
      <p:ext uri="{BB962C8B-B14F-4D97-AF65-F5344CB8AC3E}">
        <p14:creationId xmlns:p14="http://schemas.microsoft.com/office/powerpoint/2010/main" val="4707241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3" r:id="rId13"/>
    <p:sldLayoutId id="2147483666"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extBox 12">
            <a:extLst>
              <a:ext uri="{FF2B5EF4-FFF2-40B4-BE49-F238E27FC236}">
                <a16:creationId xmlns:a16="http://schemas.microsoft.com/office/drawing/2014/main" id="{3B78A1B5-5D60-4CB3-BE35-45F09174924E}"/>
              </a:ext>
            </a:extLst>
          </p:cNvPr>
          <p:cNvSpPr txBox="1">
            <a:spLocks noChangeArrowheads="1"/>
          </p:cNvSpPr>
          <p:nvPr userDrawn="1"/>
        </p:nvSpPr>
        <p:spPr bwMode="auto">
          <a:xfrm>
            <a:off x="1727200" y="6297084"/>
            <a:ext cx="4800600" cy="192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None/>
              <a:defRPr/>
            </a:pPr>
            <a:r>
              <a:rPr lang="en-GB" altLang="en-US" sz="1067">
                <a:solidFill>
                  <a:srgbClr val="000000"/>
                </a:solidFill>
              </a:rPr>
              <a:t>The Alan Turing Institute</a:t>
            </a:r>
          </a:p>
        </p:txBody>
      </p:sp>
      <p:sp>
        <p:nvSpPr>
          <p:cNvPr id="1027" name="Title Placeholder 1">
            <a:extLst>
              <a:ext uri="{FF2B5EF4-FFF2-40B4-BE49-F238E27FC236}">
                <a16:creationId xmlns:a16="http://schemas.microsoft.com/office/drawing/2014/main" id="{5FA0B099-D98B-4334-B69B-347B6181D5C2}"/>
              </a:ext>
            </a:extLst>
          </p:cNvPr>
          <p:cNvSpPr>
            <a:spLocks noGrp="1"/>
          </p:cNvSpPr>
          <p:nvPr>
            <p:ph type="title"/>
          </p:nvPr>
        </p:nvSpPr>
        <p:spPr bwMode="auto">
          <a:xfrm>
            <a:off x="575735" y="575736"/>
            <a:ext cx="11040533" cy="624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endParaRPr lang="en-GB" altLang="en-US"/>
          </a:p>
        </p:txBody>
      </p:sp>
      <p:sp>
        <p:nvSpPr>
          <p:cNvPr id="3" name="Text Placeholder 2">
            <a:extLst>
              <a:ext uri="{FF2B5EF4-FFF2-40B4-BE49-F238E27FC236}">
                <a16:creationId xmlns:a16="http://schemas.microsoft.com/office/drawing/2014/main" id="{4F564EA9-55AA-41D3-854D-4E8DBDF8760C}"/>
              </a:ext>
            </a:extLst>
          </p:cNvPr>
          <p:cNvSpPr>
            <a:spLocks noGrp="1"/>
          </p:cNvSpPr>
          <p:nvPr>
            <p:ph type="body" idx="1"/>
          </p:nvPr>
        </p:nvSpPr>
        <p:spPr>
          <a:xfrm>
            <a:off x="575735" y="1631951"/>
            <a:ext cx="11040533" cy="4320116"/>
          </a:xfrm>
          <a:prstGeom prst="rect">
            <a:avLst/>
          </a:prstGeom>
        </p:spPr>
        <p:txBody>
          <a:bodyPr vert="horz" lIns="0" tIns="0" rIns="0" bIns="0" rtlCol="0" anchor="t" anchorCtr="0">
            <a:noAutofit/>
          </a:bodyPr>
          <a:lstStyle/>
          <a:p>
            <a:pPr lvl="0"/>
            <a:r>
              <a:rPr lang="en-GB" dirty="0"/>
              <a:t>Click to add sub-header text. Indent for secondary levels and bullets. Or use buttons to add content. </a:t>
            </a:r>
            <a:endParaRPr lang="en-US" dirty="0"/>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endParaRPr lang="en-GB" dirty="0"/>
          </a:p>
        </p:txBody>
      </p:sp>
      <p:sp>
        <p:nvSpPr>
          <p:cNvPr id="4" name="Date Placeholder 3">
            <a:extLst>
              <a:ext uri="{FF2B5EF4-FFF2-40B4-BE49-F238E27FC236}">
                <a16:creationId xmlns:a16="http://schemas.microsoft.com/office/drawing/2014/main" id="{B99D0711-CF50-4324-AACA-9A3E08F43046}"/>
              </a:ext>
            </a:extLst>
          </p:cNvPr>
          <p:cNvSpPr>
            <a:spLocks noGrp="1"/>
          </p:cNvSpPr>
          <p:nvPr>
            <p:ph type="dt" sz="half" idx="2"/>
          </p:nvPr>
        </p:nvSpPr>
        <p:spPr>
          <a:xfrm>
            <a:off x="575735" y="6297084"/>
            <a:ext cx="1104900" cy="192616"/>
          </a:xfrm>
          <a:prstGeom prst="rect">
            <a:avLst/>
          </a:prstGeom>
        </p:spPr>
        <p:txBody>
          <a:bodyPr vert="horz" lIns="0" tIns="0" rIns="0" bIns="0" rtlCol="0" anchor="b" anchorCtr="0">
            <a:noAutofit/>
          </a:bodyPr>
          <a:lstStyle>
            <a:lvl1pPr algn="l" eaLnBrk="1" fontAlgn="auto" hangingPunct="1">
              <a:spcBef>
                <a:spcPts val="0"/>
              </a:spcBef>
              <a:spcAft>
                <a:spcPts val="0"/>
              </a:spcAft>
              <a:defRPr sz="1067">
                <a:solidFill>
                  <a:schemeClr val="tx1"/>
                </a:solidFill>
                <a:latin typeface="+mn-lt"/>
                <a:cs typeface="+mn-cs"/>
              </a:defRPr>
            </a:lvl1pPr>
          </a:lstStyle>
          <a:p>
            <a:pPr>
              <a:defRPr/>
            </a:pPr>
            <a:fld id="{F0E7D4FB-D556-4702-BF77-3BBD141624CD}" type="datetime1">
              <a:rPr lang="en-US" smtClean="0"/>
              <a:t>12/5/2019</a:t>
            </a:fld>
            <a:endParaRPr lang="en-GB" dirty="0"/>
          </a:p>
        </p:txBody>
      </p:sp>
      <p:sp>
        <p:nvSpPr>
          <p:cNvPr id="6" name="Slide Number Placeholder 5">
            <a:extLst>
              <a:ext uri="{FF2B5EF4-FFF2-40B4-BE49-F238E27FC236}">
                <a16:creationId xmlns:a16="http://schemas.microsoft.com/office/drawing/2014/main" id="{6C6101B8-A913-4DC6-83DA-276AC8DA9012}"/>
              </a:ext>
            </a:extLst>
          </p:cNvPr>
          <p:cNvSpPr>
            <a:spLocks noGrp="1"/>
          </p:cNvSpPr>
          <p:nvPr>
            <p:ph type="sldNum" sz="quarter" idx="4"/>
          </p:nvPr>
        </p:nvSpPr>
        <p:spPr>
          <a:xfrm>
            <a:off x="10896601" y="6297084"/>
            <a:ext cx="719667" cy="192616"/>
          </a:xfrm>
          <a:prstGeom prst="rect">
            <a:avLst/>
          </a:prstGeom>
        </p:spPr>
        <p:txBody>
          <a:bodyPr vert="horz" wrap="square" lIns="0" tIns="0" rIns="0" bIns="0" numCol="1" anchor="b" anchorCtr="0" compatLnSpc="1">
            <a:prstTxWarp prst="textNoShape">
              <a:avLst/>
            </a:prstTxWarp>
            <a:noAutofit/>
          </a:bodyPr>
          <a:lstStyle>
            <a:lvl1pPr algn="r" eaLnBrk="1" hangingPunct="1">
              <a:defRPr sz="1067" b="1"/>
            </a:lvl1pPr>
          </a:lstStyle>
          <a:p>
            <a:pPr>
              <a:defRPr/>
            </a:pPr>
            <a:fld id="{F5125F9C-A842-4714-8AB3-35D4838AD656}" type="slidenum">
              <a:rPr lang="en-GB" altLang="en-US"/>
              <a:pPr>
                <a:defRPr/>
              </a:pPr>
              <a:t>‹#›</a:t>
            </a:fld>
            <a:endParaRPr lang="en-GB" altLang="en-US"/>
          </a:p>
        </p:txBody>
      </p:sp>
      <p:cxnSp>
        <p:nvCxnSpPr>
          <p:cNvPr id="11" name="Straight Connector 10">
            <a:extLst>
              <a:ext uri="{FF2B5EF4-FFF2-40B4-BE49-F238E27FC236}">
                <a16:creationId xmlns:a16="http://schemas.microsoft.com/office/drawing/2014/main" id="{1D2BC769-0FEC-48A6-A33C-FA6B8451362A}"/>
              </a:ext>
            </a:extLst>
          </p:cNvPr>
          <p:cNvCxnSpPr/>
          <p:nvPr userDrawn="1"/>
        </p:nvCxnSpPr>
        <p:spPr>
          <a:xfrm>
            <a:off x="575735" y="6288617"/>
            <a:ext cx="11040533"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634413"/>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hf sldNum="0" hdr="0"/>
  <p:txStyles>
    <p:titleStyle>
      <a:lvl1pPr algn="l" rtl="0" eaLnBrk="0" fontAlgn="base" hangingPunct="0">
        <a:lnSpc>
          <a:spcPct val="85000"/>
        </a:lnSpc>
        <a:spcBef>
          <a:spcPct val="0"/>
        </a:spcBef>
        <a:spcAft>
          <a:spcPct val="0"/>
        </a:spcAft>
        <a:defRPr sz="2800" b="1" kern="1200">
          <a:solidFill>
            <a:schemeClr val="tx1"/>
          </a:solidFill>
          <a:latin typeface="+mj-lt"/>
          <a:ea typeface="+mj-ea"/>
          <a:cs typeface="+mj-cs"/>
        </a:defRPr>
      </a:lvl1pPr>
      <a:lvl2pPr algn="l" rtl="0" eaLnBrk="0" fontAlgn="base" hangingPunct="0">
        <a:lnSpc>
          <a:spcPct val="85000"/>
        </a:lnSpc>
        <a:spcBef>
          <a:spcPct val="0"/>
        </a:spcBef>
        <a:spcAft>
          <a:spcPct val="0"/>
        </a:spcAft>
        <a:defRPr sz="2800" b="1">
          <a:solidFill>
            <a:schemeClr val="tx1"/>
          </a:solidFill>
          <a:latin typeface="Arial" panose="020B0604020202020204" pitchFamily="34" charset="0"/>
        </a:defRPr>
      </a:lvl2pPr>
      <a:lvl3pPr algn="l" rtl="0" eaLnBrk="0" fontAlgn="base" hangingPunct="0">
        <a:lnSpc>
          <a:spcPct val="85000"/>
        </a:lnSpc>
        <a:spcBef>
          <a:spcPct val="0"/>
        </a:spcBef>
        <a:spcAft>
          <a:spcPct val="0"/>
        </a:spcAft>
        <a:defRPr sz="2800" b="1">
          <a:solidFill>
            <a:schemeClr val="tx1"/>
          </a:solidFill>
          <a:latin typeface="Arial" panose="020B0604020202020204" pitchFamily="34" charset="0"/>
        </a:defRPr>
      </a:lvl3pPr>
      <a:lvl4pPr algn="l" rtl="0" eaLnBrk="0" fontAlgn="base" hangingPunct="0">
        <a:lnSpc>
          <a:spcPct val="85000"/>
        </a:lnSpc>
        <a:spcBef>
          <a:spcPct val="0"/>
        </a:spcBef>
        <a:spcAft>
          <a:spcPct val="0"/>
        </a:spcAft>
        <a:defRPr sz="2800" b="1">
          <a:solidFill>
            <a:schemeClr val="tx1"/>
          </a:solidFill>
          <a:latin typeface="Arial" panose="020B0604020202020204" pitchFamily="34" charset="0"/>
        </a:defRPr>
      </a:lvl4pPr>
      <a:lvl5pPr algn="l" rtl="0" eaLnBrk="0" fontAlgn="base" hangingPunct="0">
        <a:lnSpc>
          <a:spcPct val="85000"/>
        </a:lnSpc>
        <a:spcBef>
          <a:spcPct val="0"/>
        </a:spcBef>
        <a:spcAft>
          <a:spcPct val="0"/>
        </a:spcAft>
        <a:defRPr sz="2800" b="1">
          <a:solidFill>
            <a:schemeClr val="tx1"/>
          </a:solidFill>
          <a:latin typeface="Arial" panose="020B0604020202020204" pitchFamily="34" charset="0"/>
        </a:defRPr>
      </a:lvl5pPr>
      <a:lvl6pPr marL="609570" algn="l" rtl="0" fontAlgn="base">
        <a:lnSpc>
          <a:spcPct val="85000"/>
        </a:lnSpc>
        <a:spcBef>
          <a:spcPct val="0"/>
        </a:spcBef>
        <a:spcAft>
          <a:spcPct val="0"/>
        </a:spcAft>
        <a:defRPr sz="2800" b="1">
          <a:solidFill>
            <a:schemeClr val="tx1"/>
          </a:solidFill>
          <a:latin typeface="Arial" panose="020B0604020202020204" pitchFamily="34" charset="0"/>
        </a:defRPr>
      </a:lvl6pPr>
      <a:lvl7pPr marL="1219140" algn="l" rtl="0" fontAlgn="base">
        <a:lnSpc>
          <a:spcPct val="85000"/>
        </a:lnSpc>
        <a:spcBef>
          <a:spcPct val="0"/>
        </a:spcBef>
        <a:spcAft>
          <a:spcPct val="0"/>
        </a:spcAft>
        <a:defRPr sz="2800" b="1">
          <a:solidFill>
            <a:schemeClr val="tx1"/>
          </a:solidFill>
          <a:latin typeface="Arial" panose="020B0604020202020204" pitchFamily="34" charset="0"/>
        </a:defRPr>
      </a:lvl7pPr>
      <a:lvl8pPr marL="1828709" algn="l" rtl="0" fontAlgn="base">
        <a:lnSpc>
          <a:spcPct val="85000"/>
        </a:lnSpc>
        <a:spcBef>
          <a:spcPct val="0"/>
        </a:spcBef>
        <a:spcAft>
          <a:spcPct val="0"/>
        </a:spcAft>
        <a:defRPr sz="2800" b="1">
          <a:solidFill>
            <a:schemeClr val="tx1"/>
          </a:solidFill>
          <a:latin typeface="Arial" panose="020B0604020202020204" pitchFamily="34" charset="0"/>
        </a:defRPr>
      </a:lvl8pPr>
      <a:lvl9pPr marL="2438278" algn="l" rtl="0" fontAlgn="base">
        <a:lnSpc>
          <a:spcPct val="85000"/>
        </a:lnSpc>
        <a:spcBef>
          <a:spcPct val="0"/>
        </a:spcBef>
        <a:spcAft>
          <a:spcPct val="0"/>
        </a:spcAft>
        <a:defRPr sz="2800" b="1">
          <a:solidFill>
            <a:schemeClr val="tx1"/>
          </a:solidFill>
          <a:latin typeface="Arial" panose="020B0604020202020204" pitchFamily="34" charset="0"/>
        </a:defRPr>
      </a:lvl9pPr>
    </p:titleStyle>
    <p:bodyStyle>
      <a:lvl1pPr algn="l" rtl="0" eaLnBrk="0" fontAlgn="base" hangingPunct="0">
        <a:spcBef>
          <a:spcPct val="0"/>
        </a:spcBef>
        <a:spcAft>
          <a:spcPct val="0"/>
        </a:spcAft>
        <a:buFont typeface="Arial" panose="020B0604020202020204" pitchFamily="34" charset="0"/>
        <a:defRPr sz="2800" b="1" kern="1200">
          <a:solidFill>
            <a:schemeClr val="tx1"/>
          </a:solidFill>
          <a:latin typeface="+mn-lt"/>
          <a:ea typeface="+mn-ea"/>
          <a:cs typeface="+mn-cs"/>
        </a:defRPr>
      </a:lvl1pPr>
      <a:lvl2pPr algn="l" rtl="0" eaLnBrk="0" fontAlgn="base" hangingPunct="0">
        <a:spcBef>
          <a:spcPct val="0"/>
        </a:spcBef>
        <a:spcAft>
          <a:spcPct val="0"/>
        </a:spcAft>
        <a:buFont typeface="Arial" panose="020B0604020202020204" pitchFamily="34" charset="0"/>
        <a:defRPr sz="2800" kern="1200">
          <a:solidFill>
            <a:schemeClr val="tx1"/>
          </a:solidFill>
          <a:latin typeface="+mn-lt"/>
          <a:ea typeface="+mn-ea"/>
          <a:cs typeface="+mn-cs"/>
        </a:defRPr>
      </a:lvl2pPr>
      <a:lvl3pPr marL="575704" indent="-334417" algn="l" rtl="0" eaLnBrk="0" fontAlgn="base" hangingPunct="0">
        <a:spcBef>
          <a:spcPct val="0"/>
        </a:spcBef>
        <a:spcAft>
          <a:spcPct val="0"/>
        </a:spcAft>
        <a:buFont typeface="Arial" panose="020B0604020202020204" pitchFamily="34" charset="0"/>
        <a:buChar char="–"/>
        <a:defRPr sz="2800" kern="1200">
          <a:solidFill>
            <a:schemeClr val="tx1"/>
          </a:solidFill>
          <a:latin typeface="+mn-lt"/>
          <a:ea typeface="+mn-ea"/>
          <a:cs typeface="+mn-cs"/>
        </a:defRPr>
      </a:lvl3pPr>
      <a:lvl4pPr marL="1151410" indent="-334417" algn="l" rtl="0" eaLnBrk="0" fontAlgn="base" hangingPunct="0">
        <a:spcBef>
          <a:spcPct val="0"/>
        </a:spcBef>
        <a:spcAft>
          <a:spcPct val="0"/>
        </a:spcAft>
        <a:buFont typeface="Arial" panose="020B0604020202020204" pitchFamily="34" charset="0"/>
        <a:buChar char="–"/>
        <a:defRPr sz="2800" kern="1200">
          <a:solidFill>
            <a:schemeClr val="tx1"/>
          </a:solidFill>
          <a:latin typeface="+mn-lt"/>
          <a:ea typeface="+mn-ea"/>
          <a:cs typeface="+mn-cs"/>
        </a:defRPr>
      </a:lvl4pPr>
      <a:lvl5pPr marL="1727114" indent="-334417" algn="l" rtl="0" eaLnBrk="0" fontAlgn="base" hangingPunct="0">
        <a:spcBef>
          <a:spcPct val="0"/>
        </a:spcBef>
        <a:spcAft>
          <a:spcPct val="0"/>
        </a:spcAft>
        <a:buFont typeface="Arial" panose="020B0604020202020204" pitchFamily="34" charset="0"/>
        <a:buChar char="–"/>
        <a:defRPr sz="2800" kern="1200">
          <a:solidFill>
            <a:schemeClr val="tx1"/>
          </a:solidFill>
          <a:latin typeface="+mn-lt"/>
          <a:ea typeface="+mn-ea"/>
          <a:cs typeface="+mn-cs"/>
        </a:defRPr>
      </a:lvl5pPr>
      <a:lvl6pPr marL="2303885" indent="-335984" algn="l" defTabSz="1219140" rtl="0" eaLnBrk="1" latinLnBrk="0" hangingPunct="1">
        <a:spcBef>
          <a:spcPts val="0"/>
        </a:spcBef>
        <a:buFont typeface="Arial" panose="020B0604020202020204" pitchFamily="34" charset="0"/>
        <a:buChar char="–"/>
        <a:defRPr sz="2800" kern="1200">
          <a:solidFill>
            <a:schemeClr val="tx1"/>
          </a:solidFill>
          <a:latin typeface="+mn-lt"/>
          <a:ea typeface="+mn-ea"/>
          <a:cs typeface="+mn-cs"/>
        </a:defRPr>
      </a:lvl6pPr>
      <a:lvl7pPr marL="2879856" indent="-335984" algn="l" defTabSz="1219140" rtl="0" eaLnBrk="1" latinLnBrk="0" hangingPunct="1">
        <a:spcBef>
          <a:spcPts val="0"/>
        </a:spcBef>
        <a:buFont typeface="Arial" panose="020B0604020202020204" pitchFamily="34" charset="0"/>
        <a:buChar char="–"/>
        <a:defRPr sz="2800" kern="1200">
          <a:solidFill>
            <a:schemeClr val="tx1"/>
          </a:solidFill>
          <a:latin typeface="+mn-lt"/>
          <a:ea typeface="+mn-ea"/>
          <a:cs typeface="+mn-cs"/>
        </a:defRPr>
      </a:lvl7pPr>
      <a:lvl8pPr marL="4571772" indent="-304784" algn="l" defTabSz="121914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1424808"/>
      </p:ext>
    </p:extLst>
  </p:cSld>
  <p:clrMap bg1="lt1" tx1="dk1" bg2="lt2" tx2="dk2" accent1="accent1" accent2="accent2" accent3="accent3" accent4="accent4" accent5="accent5" accent6="accent6" hlink="hlink" folHlink="folHlink"/>
  <p:sldLayoutIdLst>
    <p:sldLayoutId id="2147483701" r:id="rId1"/>
  </p:sldLayoutIdLst>
  <p:hf sldNum="0" hdr="0" ftr="0" dt="0"/>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7.xml"/><Relationship Id="rId4" Type="http://schemas.openxmlformats.org/officeDocument/2006/relationships/hyperlink" Target="https://www.turing.ac.uk/research/research-projects/data-safe-havens-cloud"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hyperlink" Target="https://docs.microsoft.com/en-us/azure/machine-learning/data-science-virtual-machine/overview"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51">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 name="Picture Placeholder 39">
            <a:extLst>
              <a:ext uri="{FF2B5EF4-FFF2-40B4-BE49-F238E27FC236}">
                <a16:creationId xmlns:a16="http://schemas.microsoft.com/office/drawing/2014/main" id="{B54BEBE2-E3BB-43D5-8F76-2981088F1A8A}"/>
              </a:ext>
            </a:extLst>
          </p:cNvPr>
          <p:cNvPicPr>
            <a:picLocks noGrp="1" noChangeAspect="1"/>
          </p:cNvPicPr>
          <p:nvPr>
            <p:ph type="pic" sz="quarter" idx="10"/>
          </p:nvPr>
        </p:nvPicPr>
        <p:blipFill rotWithShape="1">
          <a:blip r:embed="rId2">
            <a:alphaModFix amt="50000"/>
            <a:extLst>
              <a:ext uri="{28A0092B-C50C-407E-A947-70E740481C1C}">
                <a14:useLocalDpi xmlns:a14="http://schemas.microsoft.com/office/drawing/2010/main" val="0"/>
              </a:ext>
            </a:extLst>
          </a:blip>
          <a:srcRect t="9177" b="18007"/>
          <a:stretch/>
        </p:blipFill>
        <p:spPr>
          <a:xfrm>
            <a:off x="20" y="1"/>
            <a:ext cx="12191980" cy="6857999"/>
          </a:xfrm>
          <a:prstGeom prst="rect">
            <a:avLst/>
          </a:prstGeom>
        </p:spPr>
      </p:pic>
      <p:sp>
        <p:nvSpPr>
          <p:cNvPr id="8" name="Title 7">
            <a:extLst>
              <a:ext uri="{FF2B5EF4-FFF2-40B4-BE49-F238E27FC236}">
                <a16:creationId xmlns:a16="http://schemas.microsoft.com/office/drawing/2014/main" id="{015EE4E3-78C2-485C-841F-23D9AB144655}"/>
              </a:ext>
            </a:extLst>
          </p:cNvPr>
          <p:cNvSpPr>
            <a:spLocks noGrp="1"/>
          </p:cNvSpPr>
          <p:nvPr>
            <p:ph type="title"/>
          </p:nvPr>
        </p:nvSpPr>
        <p:spPr>
          <a:xfrm>
            <a:off x="4387349" y="1200152"/>
            <a:ext cx="6897171" cy="4457696"/>
          </a:xfrm>
        </p:spPr>
        <p:txBody>
          <a:bodyPr vert="horz" lIns="91440" tIns="45720" rIns="91440" bIns="45720" rtlCol="0" anchor="ctr">
            <a:normAutofit/>
          </a:bodyPr>
          <a:lstStyle/>
          <a:p>
            <a:pPr>
              <a:lnSpc>
                <a:spcPct val="90000"/>
              </a:lnSpc>
            </a:pPr>
            <a:r>
              <a:rPr lang="en-US" sz="9600" dirty="0">
                <a:solidFill>
                  <a:srgbClr val="FFFFFF"/>
                </a:solidFill>
                <a:latin typeface="+mn-lt"/>
              </a:rPr>
              <a:t>Facilitator Training </a:t>
            </a:r>
          </a:p>
        </p:txBody>
      </p:sp>
      <p:sp>
        <p:nvSpPr>
          <p:cNvPr id="10" name="Text Placeholder 9">
            <a:extLst>
              <a:ext uri="{FF2B5EF4-FFF2-40B4-BE49-F238E27FC236}">
                <a16:creationId xmlns:a16="http://schemas.microsoft.com/office/drawing/2014/main" id="{395E9F2E-64A6-4E32-B83C-4C8D0970EE7F}"/>
              </a:ext>
            </a:extLst>
          </p:cNvPr>
          <p:cNvSpPr>
            <a:spLocks noGrp="1"/>
          </p:cNvSpPr>
          <p:nvPr>
            <p:ph type="body" sz="quarter" idx="12"/>
          </p:nvPr>
        </p:nvSpPr>
        <p:spPr>
          <a:xfrm>
            <a:off x="849963" y="1200152"/>
            <a:ext cx="2816535" cy="4457696"/>
          </a:xfrm>
        </p:spPr>
        <p:txBody>
          <a:bodyPr vert="horz" lIns="91440" tIns="45720" rIns="91440" bIns="45720" rtlCol="0" anchor="ctr">
            <a:normAutofit/>
          </a:bodyPr>
          <a:lstStyle/>
          <a:p>
            <a:pPr algn="r"/>
            <a:r>
              <a:rPr lang="en-US" sz="2800" b="1" dirty="0">
                <a:solidFill>
                  <a:srgbClr val="FFFFFF"/>
                </a:solidFill>
              </a:rPr>
              <a:t>The Alan Turing Institute Data Study Group</a:t>
            </a:r>
          </a:p>
        </p:txBody>
      </p:sp>
      <p:cxnSp>
        <p:nvCxnSpPr>
          <p:cNvPr id="54" name="Straight Connector 53">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491038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B73FA7EF-EAD8-4991-8391-DB84065EC928}"/>
              </a:ext>
            </a:extLst>
          </p:cNvPr>
          <p:cNvSpPr txBox="1">
            <a:spLocks/>
          </p:cNvSpPr>
          <p:nvPr/>
        </p:nvSpPr>
        <p:spPr>
          <a:xfrm>
            <a:off x="297117" y="-349689"/>
            <a:ext cx="9313107" cy="44576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FFFFFF"/>
                </a:solidFill>
                <a:latin typeface="+mn-lt"/>
              </a:rPr>
              <a:t>What does it mean to facilitate? </a:t>
            </a:r>
          </a:p>
        </p:txBody>
      </p:sp>
      <p:cxnSp>
        <p:nvCxnSpPr>
          <p:cNvPr id="3" name="Straight Connector 2">
            <a:extLst>
              <a:ext uri="{FF2B5EF4-FFF2-40B4-BE49-F238E27FC236}">
                <a16:creationId xmlns:a16="http://schemas.microsoft.com/office/drawing/2014/main" id="{001D8B50-5C7A-41E4-8444-D3D37A7D23EF}"/>
              </a:ext>
            </a:extLst>
          </p:cNvPr>
          <p:cNvCxnSpPr>
            <a:cxnSpLocks/>
          </p:cNvCxnSpPr>
          <p:nvPr/>
        </p:nvCxnSpPr>
        <p:spPr>
          <a:xfrm>
            <a:off x="297117" y="2405420"/>
            <a:ext cx="7533314"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itle 7">
            <a:extLst>
              <a:ext uri="{FF2B5EF4-FFF2-40B4-BE49-F238E27FC236}">
                <a16:creationId xmlns:a16="http://schemas.microsoft.com/office/drawing/2014/main" id="{FB20892D-DA62-43B0-A6AE-637C7B1667A2}"/>
              </a:ext>
            </a:extLst>
          </p:cNvPr>
          <p:cNvSpPr txBox="1">
            <a:spLocks/>
          </p:cNvSpPr>
          <p:nvPr/>
        </p:nvSpPr>
        <p:spPr>
          <a:xfrm>
            <a:off x="297116" y="855656"/>
            <a:ext cx="9313107" cy="44576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FFFFFF"/>
                </a:solidFill>
                <a:latin typeface="+mn-lt"/>
              </a:rPr>
              <a:t>Over to Ben Murton, Head of Researcher Development and Training </a:t>
            </a:r>
          </a:p>
        </p:txBody>
      </p:sp>
    </p:spTree>
    <p:extLst>
      <p:ext uri="{BB962C8B-B14F-4D97-AF65-F5344CB8AC3E}">
        <p14:creationId xmlns:p14="http://schemas.microsoft.com/office/powerpoint/2010/main" val="3830722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F9A38-75CA-4A07-BA2E-BBCD8C67DCFE}"/>
              </a:ext>
            </a:extLst>
          </p:cNvPr>
          <p:cNvSpPr>
            <a:spLocks noGrp="1"/>
          </p:cNvSpPr>
          <p:nvPr>
            <p:ph type="title"/>
          </p:nvPr>
        </p:nvSpPr>
        <p:spPr>
          <a:xfrm>
            <a:off x="575733" y="3047992"/>
            <a:ext cx="11040533" cy="762016"/>
          </a:xfrm>
        </p:spPr>
        <p:txBody>
          <a:bodyPr>
            <a:normAutofit fontScale="90000"/>
          </a:bodyPr>
          <a:lstStyle/>
          <a:p>
            <a:r>
              <a:rPr lang="en-GB" b="1" dirty="0">
                <a:latin typeface="Arial" panose="020B0604020202020204" pitchFamily="34" charset="0"/>
                <a:cs typeface="Arial" panose="020B0604020202020204" pitchFamily="34" charset="0"/>
              </a:rPr>
              <a:t>Lunch </a:t>
            </a:r>
          </a:p>
        </p:txBody>
      </p:sp>
    </p:spTree>
    <p:extLst>
      <p:ext uri="{BB962C8B-B14F-4D97-AF65-F5344CB8AC3E}">
        <p14:creationId xmlns:p14="http://schemas.microsoft.com/office/powerpoint/2010/main" val="267057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F9A38-75CA-4A07-BA2E-BBCD8C67DCFE}"/>
              </a:ext>
            </a:extLst>
          </p:cNvPr>
          <p:cNvSpPr>
            <a:spLocks noGrp="1"/>
          </p:cNvSpPr>
          <p:nvPr>
            <p:ph type="title"/>
          </p:nvPr>
        </p:nvSpPr>
        <p:spPr>
          <a:xfrm>
            <a:off x="421620" y="3429000"/>
            <a:ext cx="11040533" cy="762016"/>
          </a:xfrm>
        </p:spPr>
        <p:txBody>
          <a:bodyPr>
            <a:normAutofit fontScale="90000"/>
          </a:bodyPr>
          <a:lstStyle/>
          <a:p>
            <a:r>
              <a:rPr lang="en-GB" b="1" dirty="0">
                <a:latin typeface="Arial" panose="020B0604020202020204" pitchFamily="34" charset="0"/>
                <a:cs typeface="Arial" panose="020B0604020202020204" pitchFamily="34" charset="0"/>
              </a:rPr>
              <a:t>Using the printed instructions please try and access your data  </a:t>
            </a:r>
          </a:p>
        </p:txBody>
      </p:sp>
    </p:spTree>
    <p:extLst>
      <p:ext uri="{BB962C8B-B14F-4D97-AF65-F5344CB8AC3E}">
        <p14:creationId xmlns:p14="http://schemas.microsoft.com/office/powerpoint/2010/main" val="2816551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B73FA7EF-EAD8-4991-8391-DB84065EC928}"/>
              </a:ext>
            </a:extLst>
          </p:cNvPr>
          <p:cNvSpPr txBox="1">
            <a:spLocks/>
          </p:cNvSpPr>
          <p:nvPr/>
        </p:nvSpPr>
        <p:spPr>
          <a:xfrm>
            <a:off x="144717" y="-1555034"/>
            <a:ext cx="9313107" cy="44576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FFFFFF"/>
                </a:solidFill>
                <a:effectLst/>
                <a:uLnTx/>
                <a:uFillTx/>
                <a:latin typeface="Calibri" panose="020F0502020204030204"/>
                <a:ea typeface="+mj-ea"/>
                <a:cs typeface="+mj-cs"/>
              </a:rPr>
              <a:t>How to Access the Data </a:t>
            </a:r>
          </a:p>
        </p:txBody>
      </p:sp>
      <p:cxnSp>
        <p:nvCxnSpPr>
          <p:cNvPr id="3" name="Straight Connector 2">
            <a:extLst>
              <a:ext uri="{FF2B5EF4-FFF2-40B4-BE49-F238E27FC236}">
                <a16:creationId xmlns:a16="http://schemas.microsoft.com/office/drawing/2014/main" id="{001D8B50-5C7A-41E4-8444-D3D37A7D23EF}"/>
              </a:ext>
            </a:extLst>
          </p:cNvPr>
          <p:cNvCxnSpPr>
            <a:cxnSpLocks/>
          </p:cNvCxnSpPr>
          <p:nvPr/>
        </p:nvCxnSpPr>
        <p:spPr>
          <a:xfrm>
            <a:off x="-104664" y="1144656"/>
            <a:ext cx="7533314"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itle 7">
            <a:extLst>
              <a:ext uri="{FF2B5EF4-FFF2-40B4-BE49-F238E27FC236}">
                <a16:creationId xmlns:a16="http://schemas.microsoft.com/office/drawing/2014/main" id="{FB20892D-DA62-43B0-A6AE-637C7B1667A2}"/>
              </a:ext>
            </a:extLst>
          </p:cNvPr>
          <p:cNvSpPr txBox="1">
            <a:spLocks/>
          </p:cNvSpPr>
          <p:nvPr/>
        </p:nvSpPr>
        <p:spPr>
          <a:xfrm>
            <a:off x="297116" y="855656"/>
            <a:ext cx="9313107" cy="44576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alibri" panose="020F0502020204030204"/>
              <a:ea typeface="+mj-ea"/>
              <a:cs typeface="+mj-cs"/>
            </a:endParaRPr>
          </a:p>
        </p:txBody>
      </p:sp>
      <p:sp>
        <p:nvSpPr>
          <p:cNvPr id="4" name="TextBox 3">
            <a:extLst>
              <a:ext uri="{FF2B5EF4-FFF2-40B4-BE49-F238E27FC236}">
                <a16:creationId xmlns:a16="http://schemas.microsoft.com/office/drawing/2014/main" id="{A0B3B125-B775-4F90-8642-80DB8762C37A}"/>
              </a:ext>
            </a:extLst>
          </p:cNvPr>
          <p:cNvSpPr txBox="1"/>
          <p:nvPr/>
        </p:nvSpPr>
        <p:spPr>
          <a:xfrm>
            <a:off x="1005210" y="1628356"/>
            <a:ext cx="10404764" cy="1846659"/>
          </a:xfrm>
          <a:prstGeom prst="rect">
            <a:avLst/>
          </a:prstGeom>
          <a:noFill/>
        </p:spPr>
        <p:txBody>
          <a:bodyPr wrap="square" rtlCol="0">
            <a:spAutoFit/>
          </a:bodyPr>
          <a:lstStyle/>
          <a:p>
            <a:pPr lvl="0" algn="just"/>
            <a:r>
              <a:rPr lang="en-GB" sz="2400" dirty="0">
                <a:solidFill>
                  <a:schemeClr val="bg1"/>
                </a:solidFill>
              </a:rPr>
              <a:t>Instructions will be printed in the individual challenge rooms:</a:t>
            </a:r>
          </a:p>
          <a:p>
            <a:pPr lvl="1" algn="just"/>
            <a:r>
              <a:rPr lang="en-GB" sz="2400" dirty="0">
                <a:solidFill>
                  <a:schemeClr val="bg1"/>
                </a:solidFill>
              </a:rPr>
              <a:t>Multi factor authentication required</a:t>
            </a:r>
          </a:p>
          <a:p>
            <a:pPr lvl="2" algn="just"/>
            <a:r>
              <a:rPr lang="en-GB" sz="2400" dirty="0">
                <a:solidFill>
                  <a:schemeClr val="bg1"/>
                </a:solidFill>
              </a:rPr>
              <a:t>Open up the link in a browser (not on your phone)</a:t>
            </a:r>
          </a:p>
          <a:p>
            <a:r>
              <a:rPr lang="en-GB" sz="2400" dirty="0">
                <a:solidFill>
                  <a:schemeClr val="bg1"/>
                </a:solidFill>
              </a:rPr>
              <a:t> </a:t>
            </a:r>
          </a:p>
          <a:p>
            <a:endParaRPr lang="en-GB" dirty="0"/>
          </a:p>
        </p:txBody>
      </p:sp>
    </p:spTree>
    <p:extLst>
      <p:ext uri="{BB962C8B-B14F-4D97-AF65-F5344CB8AC3E}">
        <p14:creationId xmlns:p14="http://schemas.microsoft.com/office/powerpoint/2010/main" val="2406742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B73FA7EF-EAD8-4991-8391-DB84065EC928}"/>
              </a:ext>
            </a:extLst>
          </p:cNvPr>
          <p:cNvSpPr txBox="1">
            <a:spLocks/>
          </p:cNvSpPr>
          <p:nvPr/>
        </p:nvSpPr>
        <p:spPr>
          <a:xfrm>
            <a:off x="192283" y="-1257184"/>
            <a:ext cx="9313107" cy="44576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FFFFFF"/>
                </a:solidFill>
                <a:latin typeface="+mn-lt"/>
              </a:rPr>
              <a:t>Folder Structure </a:t>
            </a:r>
          </a:p>
        </p:txBody>
      </p:sp>
      <p:cxnSp>
        <p:nvCxnSpPr>
          <p:cNvPr id="3" name="Straight Connector 2">
            <a:extLst>
              <a:ext uri="{FF2B5EF4-FFF2-40B4-BE49-F238E27FC236}">
                <a16:creationId xmlns:a16="http://schemas.microsoft.com/office/drawing/2014/main" id="{001D8B50-5C7A-41E4-8444-D3D37A7D23EF}"/>
              </a:ext>
            </a:extLst>
          </p:cNvPr>
          <p:cNvCxnSpPr>
            <a:cxnSpLocks/>
          </p:cNvCxnSpPr>
          <p:nvPr/>
        </p:nvCxnSpPr>
        <p:spPr>
          <a:xfrm>
            <a:off x="0" y="477097"/>
            <a:ext cx="4848837"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734FDBF7-1A8D-4627-87FA-ED40B9922914}"/>
              </a:ext>
            </a:extLst>
          </p:cNvPr>
          <p:cNvSpPr txBox="1">
            <a:spLocks/>
          </p:cNvSpPr>
          <p:nvPr/>
        </p:nvSpPr>
        <p:spPr>
          <a:xfrm>
            <a:off x="2727888" y="1517336"/>
            <a:ext cx="8345647" cy="1788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solidFill>
                <a:srgbClr val="FFFFFF"/>
              </a:solidFill>
              <a:latin typeface="+mn-lt"/>
            </a:endParaRPr>
          </a:p>
        </p:txBody>
      </p:sp>
      <p:sp>
        <p:nvSpPr>
          <p:cNvPr id="10" name="Title 7">
            <a:extLst>
              <a:ext uri="{FF2B5EF4-FFF2-40B4-BE49-F238E27FC236}">
                <a16:creationId xmlns:a16="http://schemas.microsoft.com/office/drawing/2014/main" id="{B275BC11-3FA2-425F-B835-5BF8E33F7B4C}"/>
              </a:ext>
            </a:extLst>
          </p:cNvPr>
          <p:cNvSpPr txBox="1">
            <a:spLocks/>
          </p:cNvSpPr>
          <p:nvPr/>
        </p:nvSpPr>
        <p:spPr>
          <a:xfrm>
            <a:off x="961136" y="477368"/>
            <a:ext cx="10690351" cy="54462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FFFFFF"/>
                </a:solidFill>
                <a:latin typeface="+mn-lt"/>
              </a:rPr>
              <a:t>As facilitator one of your first jobs will be to create a folder structure in overleaf which will encourage correct storage/documentation of work  </a:t>
            </a:r>
            <a:r>
              <a:rPr lang="en-US" sz="2800" dirty="0">
                <a:solidFill>
                  <a:srgbClr val="FFFF00"/>
                </a:solidFill>
                <a:latin typeface="+mn-lt"/>
              </a:rPr>
              <a:t>REMEMER EVERYTHING MUST BE DOCUMENTED </a:t>
            </a:r>
          </a:p>
          <a:p>
            <a:endParaRPr lang="en-US" sz="2800" dirty="0">
              <a:solidFill>
                <a:srgbClr val="FFFFFF"/>
              </a:solidFill>
              <a:latin typeface="+mn-lt"/>
            </a:endParaRPr>
          </a:p>
          <a:p>
            <a:r>
              <a:rPr lang="en-US" sz="2800" dirty="0">
                <a:solidFill>
                  <a:srgbClr val="FFFFFF"/>
                </a:solidFill>
                <a:latin typeface="+mn-lt"/>
              </a:rPr>
              <a:t>‘Outputs’ &gt; ‘report’ ‘code’ ‘images’ ‘data’ ‘presentation’ </a:t>
            </a:r>
          </a:p>
          <a:p>
            <a:endParaRPr lang="en-US" sz="2800" dirty="0">
              <a:solidFill>
                <a:srgbClr val="FFFFFF"/>
              </a:solidFill>
              <a:latin typeface="+mn-lt"/>
            </a:endParaRPr>
          </a:p>
        </p:txBody>
      </p:sp>
    </p:spTree>
    <p:extLst>
      <p:ext uri="{BB962C8B-B14F-4D97-AF65-F5344CB8AC3E}">
        <p14:creationId xmlns:p14="http://schemas.microsoft.com/office/powerpoint/2010/main" val="5221971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B73FA7EF-EAD8-4991-8391-DB84065EC928}"/>
              </a:ext>
            </a:extLst>
          </p:cNvPr>
          <p:cNvSpPr txBox="1">
            <a:spLocks/>
          </p:cNvSpPr>
          <p:nvPr/>
        </p:nvSpPr>
        <p:spPr>
          <a:xfrm>
            <a:off x="192283" y="-1257184"/>
            <a:ext cx="9313107" cy="44576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FFFFFF"/>
                </a:solidFill>
                <a:latin typeface="+mn-lt"/>
              </a:rPr>
              <a:t>Saving Outputs </a:t>
            </a:r>
          </a:p>
        </p:txBody>
      </p:sp>
      <p:cxnSp>
        <p:nvCxnSpPr>
          <p:cNvPr id="3" name="Straight Connector 2">
            <a:extLst>
              <a:ext uri="{FF2B5EF4-FFF2-40B4-BE49-F238E27FC236}">
                <a16:creationId xmlns:a16="http://schemas.microsoft.com/office/drawing/2014/main" id="{001D8B50-5C7A-41E4-8444-D3D37A7D23EF}"/>
              </a:ext>
            </a:extLst>
          </p:cNvPr>
          <p:cNvCxnSpPr>
            <a:cxnSpLocks/>
          </p:cNvCxnSpPr>
          <p:nvPr/>
        </p:nvCxnSpPr>
        <p:spPr>
          <a:xfrm>
            <a:off x="0" y="477097"/>
            <a:ext cx="4848837"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734FDBF7-1A8D-4627-87FA-ED40B9922914}"/>
              </a:ext>
            </a:extLst>
          </p:cNvPr>
          <p:cNvSpPr txBox="1">
            <a:spLocks/>
          </p:cNvSpPr>
          <p:nvPr/>
        </p:nvSpPr>
        <p:spPr>
          <a:xfrm>
            <a:off x="2727888" y="1517336"/>
            <a:ext cx="8345647" cy="1788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solidFill>
                <a:srgbClr val="FFFFFF"/>
              </a:solidFill>
              <a:latin typeface="+mn-lt"/>
            </a:endParaRPr>
          </a:p>
        </p:txBody>
      </p:sp>
      <p:sp>
        <p:nvSpPr>
          <p:cNvPr id="10" name="Title 7">
            <a:extLst>
              <a:ext uri="{FF2B5EF4-FFF2-40B4-BE49-F238E27FC236}">
                <a16:creationId xmlns:a16="http://schemas.microsoft.com/office/drawing/2014/main" id="{B275BC11-3FA2-425F-B835-5BF8E33F7B4C}"/>
              </a:ext>
            </a:extLst>
          </p:cNvPr>
          <p:cNvSpPr txBox="1">
            <a:spLocks/>
          </p:cNvSpPr>
          <p:nvPr/>
        </p:nvSpPr>
        <p:spPr>
          <a:xfrm>
            <a:off x="961136" y="477368"/>
            <a:ext cx="10690351" cy="54462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solidFill>
                <a:srgbClr val="FFFFFF"/>
              </a:solidFill>
              <a:latin typeface="+mn-lt"/>
            </a:endParaRPr>
          </a:p>
          <a:p>
            <a:r>
              <a:rPr lang="en-US" sz="2800" dirty="0">
                <a:solidFill>
                  <a:srgbClr val="FFFFFF"/>
                </a:solidFill>
                <a:latin typeface="+mn-lt"/>
              </a:rPr>
              <a:t>There will  be a close down check list on Friday to make sure that everything is saved properly. </a:t>
            </a:r>
          </a:p>
          <a:p>
            <a:endParaRPr lang="en-US" sz="2800" dirty="0">
              <a:solidFill>
                <a:srgbClr val="FFFFFF"/>
              </a:solidFill>
              <a:latin typeface="+mn-lt"/>
            </a:endParaRPr>
          </a:p>
          <a:p>
            <a:endParaRPr lang="en-US" sz="2800" dirty="0">
              <a:solidFill>
                <a:srgbClr val="FFFFFF"/>
              </a:solidFill>
              <a:latin typeface="+mn-lt"/>
            </a:endParaRPr>
          </a:p>
          <a:p>
            <a:r>
              <a:rPr lang="en-US" sz="2800" dirty="0">
                <a:solidFill>
                  <a:srgbClr val="FFFFFF"/>
                </a:solidFill>
                <a:latin typeface="+mn-lt"/>
              </a:rPr>
              <a:t>Alvaro or James will show you a bit later on how to save outputs and images in </a:t>
            </a:r>
            <a:r>
              <a:rPr lang="en-US" sz="2800" dirty="0" err="1">
                <a:solidFill>
                  <a:srgbClr val="FFFFFF"/>
                </a:solidFill>
                <a:latin typeface="+mn-lt"/>
              </a:rPr>
              <a:t>HackMD</a:t>
            </a:r>
            <a:r>
              <a:rPr lang="en-US" sz="2800" dirty="0">
                <a:solidFill>
                  <a:srgbClr val="FFFFFF"/>
                </a:solidFill>
                <a:latin typeface="+mn-lt"/>
              </a:rPr>
              <a:t> </a:t>
            </a:r>
            <a:r>
              <a:rPr lang="en-US" sz="2800" dirty="0" err="1">
                <a:solidFill>
                  <a:srgbClr val="FFFFFF"/>
                </a:solidFill>
                <a:latin typeface="+mn-lt"/>
              </a:rPr>
              <a:t>ect</a:t>
            </a:r>
            <a:r>
              <a:rPr lang="en-US" sz="2800" dirty="0">
                <a:solidFill>
                  <a:srgbClr val="FFFFFF"/>
                </a:solidFill>
                <a:latin typeface="+mn-lt"/>
              </a:rPr>
              <a:t>. Including having correct links in </a:t>
            </a:r>
            <a:r>
              <a:rPr lang="en-US" sz="2800" dirty="0" err="1">
                <a:solidFill>
                  <a:srgbClr val="FFFFFF"/>
                </a:solidFill>
                <a:latin typeface="+mn-lt"/>
              </a:rPr>
              <a:t>HackMD</a:t>
            </a:r>
            <a:r>
              <a:rPr lang="en-US" sz="2800" dirty="0">
                <a:solidFill>
                  <a:srgbClr val="FFFFFF"/>
                </a:solidFill>
                <a:latin typeface="+mn-lt"/>
              </a:rPr>
              <a:t>/GitLab. </a:t>
            </a:r>
          </a:p>
        </p:txBody>
      </p:sp>
    </p:spTree>
    <p:extLst>
      <p:ext uri="{BB962C8B-B14F-4D97-AF65-F5344CB8AC3E}">
        <p14:creationId xmlns:p14="http://schemas.microsoft.com/office/powerpoint/2010/main" val="3098732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F9A38-75CA-4A07-BA2E-BBCD8C67DCFE}"/>
              </a:ext>
            </a:extLst>
          </p:cNvPr>
          <p:cNvSpPr>
            <a:spLocks noGrp="1"/>
          </p:cNvSpPr>
          <p:nvPr>
            <p:ph type="title"/>
          </p:nvPr>
        </p:nvSpPr>
        <p:spPr>
          <a:xfrm>
            <a:off x="575733" y="3255810"/>
            <a:ext cx="11040533" cy="762016"/>
          </a:xfrm>
        </p:spPr>
        <p:txBody>
          <a:bodyPr>
            <a:normAutofit fontScale="90000"/>
          </a:bodyPr>
          <a:lstStyle/>
          <a:p>
            <a:r>
              <a:rPr lang="en-GB" b="1" dirty="0">
                <a:latin typeface="+mn-lt"/>
                <a:cs typeface="Arial" panose="020B0604020202020204" pitchFamily="34" charset="0"/>
              </a:rPr>
              <a:t>Technical Overview, with Dr James Robinson, Senior Research Software Engineer </a:t>
            </a:r>
          </a:p>
        </p:txBody>
      </p:sp>
    </p:spTree>
    <p:extLst>
      <p:ext uri="{BB962C8B-B14F-4D97-AF65-F5344CB8AC3E}">
        <p14:creationId xmlns:p14="http://schemas.microsoft.com/office/powerpoint/2010/main" val="40478449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25DEB-DE6C-47B3-9017-132AC058E09E}"/>
              </a:ext>
            </a:extLst>
          </p:cNvPr>
          <p:cNvSpPr>
            <a:spLocks noGrp="1"/>
          </p:cNvSpPr>
          <p:nvPr>
            <p:ph type="title"/>
          </p:nvPr>
        </p:nvSpPr>
        <p:spPr/>
        <p:txBody>
          <a:bodyPr/>
          <a:lstStyle/>
          <a:p>
            <a:r>
              <a:rPr lang="en-GB" dirty="0"/>
              <a:t>The Safe Haven Project</a:t>
            </a:r>
          </a:p>
        </p:txBody>
      </p:sp>
      <p:sp>
        <p:nvSpPr>
          <p:cNvPr id="5" name="TextBox 4">
            <a:extLst>
              <a:ext uri="{FF2B5EF4-FFF2-40B4-BE49-F238E27FC236}">
                <a16:creationId xmlns:a16="http://schemas.microsoft.com/office/drawing/2014/main" id="{09C74CF2-3A66-4B3C-8827-6EFFC0BAE37F}"/>
              </a:ext>
            </a:extLst>
          </p:cNvPr>
          <p:cNvSpPr txBox="1"/>
          <p:nvPr/>
        </p:nvSpPr>
        <p:spPr>
          <a:xfrm>
            <a:off x="575733" y="1388819"/>
            <a:ext cx="8378816" cy="816000"/>
          </a:xfrm>
          <a:prstGeom prst="rect">
            <a:avLst/>
          </a:prstGeom>
          <a:noFill/>
        </p:spPr>
        <p:txBody>
          <a:bodyPr wrap="square" lIns="0" tIns="0" rIns="0" bIns="0" rtlCol="0">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GB" sz="2133"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What makes a Safe Haven a Safe Haven is the approvals it gets from the various Data Controllers it serves to hold their personal data. It is not just the technology that secures the data, but also the processes and contractual agreements that enforce it.</a:t>
            </a:r>
            <a:endParaRPr kumimoji="0" lang="en-GB" sz="2133" b="0" i="0" u="none" strike="noStrike" kern="1200" cap="none" spc="0" normalizeH="0" baseline="0" noProof="0" dirty="0">
              <a:ln>
                <a:noFill/>
              </a:ln>
              <a:solidFill>
                <a:prstClr val="black"/>
              </a:solidFill>
              <a:effectLst/>
              <a:uLnTx/>
              <a:uFillTx/>
              <a:latin typeface="Arial"/>
              <a:ea typeface="+mn-ea"/>
              <a:cs typeface="Arial" panose="020B0604020202020204" pitchFamily="34" charset="0"/>
            </a:endParaRPr>
          </a:p>
        </p:txBody>
      </p:sp>
      <p:sp>
        <p:nvSpPr>
          <p:cNvPr id="6" name="TextBox 5">
            <a:extLst>
              <a:ext uri="{FF2B5EF4-FFF2-40B4-BE49-F238E27FC236}">
                <a16:creationId xmlns:a16="http://schemas.microsoft.com/office/drawing/2014/main" id="{46F8D2ED-7B10-44F9-9691-AF9691DA57D2}"/>
              </a:ext>
            </a:extLst>
          </p:cNvPr>
          <p:cNvSpPr txBox="1"/>
          <p:nvPr/>
        </p:nvSpPr>
        <p:spPr>
          <a:xfrm>
            <a:off x="587349" y="2998937"/>
            <a:ext cx="1104900" cy="384043"/>
          </a:xfrm>
          <a:prstGeom prst="rect">
            <a:avLst/>
          </a:prstGeom>
          <a:noFill/>
        </p:spPr>
        <p:txBody>
          <a:bodyPr wrap="none" lIns="0" tIns="0" rIns="0" bIns="0" rtlCol="0">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GB" sz="2133"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Data classification:</a:t>
            </a: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133" b="0" i="0" u="none" strike="noStrike" kern="1200" cap="none" spc="0" normalizeH="0" baseline="0" noProof="0" dirty="0">
              <a:ln>
                <a:noFill/>
              </a:ln>
              <a:solidFill>
                <a:prstClr val="black"/>
              </a:solidFill>
              <a:effectLst/>
              <a:uLnTx/>
              <a:uFillTx/>
              <a:latin typeface="Arial"/>
              <a:ea typeface="+mn-ea"/>
              <a:cs typeface="Arial" panose="020B0604020202020204" pitchFamily="34" charset="0"/>
            </a:endParaRPr>
          </a:p>
        </p:txBody>
      </p:sp>
      <p:graphicFrame>
        <p:nvGraphicFramePr>
          <p:cNvPr id="7" name="Table 6">
            <a:extLst>
              <a:ext uri="{FF2B5EF4-FFF2-40B4-BE49-F238E27FC236}">
                <a16:creationId xmlns:a16="http://schemas.microsoft.com/office/drawing/2014/main" id="{902E040E-DCF2-49FD-A216-7F6EB4BE5AFE}"/>
              </a:ext>
            </a:extLst>
          </p:cNvPr>
          <p:cNvGraphicFramePr>
            <a:graphicFrameLocks noGrp="1"/>
          </p:cNvGraphicFramePr>
          <p:nvPr/>
        </p:nvGraphicFramePr>
        <p:xfrm>
          <a:off x="545672" y="3491675"/>
          <a:ext cx="3151474" cy="1755400"/>
        </p:xfrm>
        <a:graphic>
          <a:graphicData uri="http://schemas.openxmlformats.org/drawingml/2006/table">
            <a:tbl>
              <a:tblPr/>
              <a:tblGrid>
                <a:gridCol w="1575737">
                  <a:extLst>
                    <a:ext uri="{9D8B030D-6E8A-4147-A177-3AD203B41FA5}">
                      <a16:colId xmlns:a16="http://schemas.microsoft.com/office/drawing/2014/main" val="4028651962"/>
                    </a:ext>
                  </a:extLst>
                </a:gridCol>
                <a:gridCol w="1575737">
                  <a:extLst>
                    <a:ext uri="{9D8B030D-6E8A-4147-A177-3AD203B41FA5}">
                      <a16:colId xmlns:a16="http://schemas.microsoft.com/office/drawing/2014/main" val="574176594"/>
                    </a:ext>
                  </a:extLst>
                </a:gridCol>
              </a:tblGrid>
              <a:tr h="351080">
                <a:tc>
                  <a:txBody>
                    <a:bodyPr/>
                    <a:lstStyle/>
                    <a:p>
                      <a:r>
                        <a:rPr lang="en-GB" sz="1700" dirty="0">
                          <a:effectLst/>
                        </a:rPr>
                        <a:t>Public</a:t>
                      </a:r>
                    </a:p>
                  </a:txBody>
                  <a:tcPr marL="94163" marR="94163" marT="43460" marB="434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GB" sz="1700" dirty="0">
                          <a:effectLst/>
                        </a:rPr>
                        <a:t>Tier 0</a:t>
                      </a:r>
                    </a:p>
                  </a:txBody>
                  <a:tcPr marL="94163" marR="94163" marT="43460" marB="434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309441708"/>
                  </a:ext>
                </a:extLst>
              </a:tr>
              <a:tr h="351080">
                <a:tc>
                  <a:txBody>
                    <a:bodyPr/>
                    <a:lstStyle/>
                    <a:p>
                      <a:r>
                        <a:rPr lang="en-GB" sz="1700" dirty="0">
                          <a:effectLst/>
                        </a:rPr>
                        <a:t>Publishable</a:t>
                      </a:r>
                    </a:p>
                  </a:txBody>
                  <a:tcPr marL="94163" marR="94163" marT="43460" marB="434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r>
                        <a:rPr lang="en-GB" sz="1700" dirty="0">
                          <a:effectLst/>
                        </a:rPr>
                        <a:t>Tier 1</a:t>
                      </a:r>
                    </a:p>
                  </a:txBody>
                  <a:tcPr marL="94163" marR="94163" marT="43460" marB="434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1664988494"/>
                  </a:ext>
                </a:extLst>
              </a:tr>
              <a:tr h="351080">
                <a:tc>
                  <a:txBody>
                    <a:bodyPr/>
                    <a:lstStyle/>
                    <a:p>
                      <a:r>
                        <a:rPr lang="en-GB" sz="1700" dirty="0">
                          <a:effectLst/>
                        </a:rPr>
                        <a:t>Official</a:t>
                      </a:r>
                    </a:p>
                  </a:txBody>
                  <a:tcPr marL="94163" marR="94163" marT="43460" marB="434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GB" sz="1700" dirty="0">
                          <a:effectLst/>
                        </a:rPr>
                        <a:t>Tier 2</a:t>
                      </a:r>
                    </a:p>
                  </a:txBody>
                  <a:tcPr marL="94163" marR="94163" marT="43460" marB="434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1183336448"/>
                  </a:ext>
                </a:extLst>
              </a:tr>
              <a:tr h="351080">
                <a:tc>
                  <a:txBody>
                    <a:bodyPr/>
                    <a:lstStyle/>
                    <a:p>
                      <a:r>
                        <a:rPr lang="en-GB" sz="1700" dirty="0">
                          <a:effectLst/>
                        </a:rPr>
                        <a:t>Sensitive</a:t>
                      </a:r>
                    </a:p>
                  </a:txBody>
                  <a:tcPr marL="94163" marR="94163" marT="43460" marB="434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r>
                        <a:rPr lang="en-GB" sz="1700" dirty="0">
                          <a:effectLst/>
                        </a:rPr>
                        <a:t>Tier 3</a:t>
                      </a:r>
                    </a:p>
                  </a:txBody>
                  <a:tcPr marL="94163" marR="94163" marT="43460" marB="434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2574703768"/>
                  </a:ext>
                </a:extLst>
              </a:tr>
              <a:tr h="351080">
                <a:tc>
                  <a:txBody>
                    <a:bodyPr/>
                    <a:lstStyle/>
                    <a:p>
                      <a:r>
                        <a:rPr lang="en-GB" sz="1700" dirty="0">
                          <a:effectLst/>
                        </a:rPr>
                        <a:t>SECRET</a:t>
                      </a:r>
                    </a:p>
                  </a:txBody>
                  <a:tcPr marL="94163" marR="94163" marT="43460" marB="434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GB" sz="1700" dirty="0">
                          <a:effectLst/>
                        </a:rPr>
                        <a:t>Tier 4</a:t>
                      </a:r>
                    </a:p>
                  </a:txBody>
                  <a:tcPr marL="94163" marR="94163" marT="43460" marB="434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662174249"/>
                  </a:ext>
                </a:extLst>
              </a:tr>
            </a:tbl>
          </a:graphicData>
        </a:graphic>
      </p:graphicFrame>
      <p:cxnSp>
        <p:nvCxnSpPr>
          <p:cNvPr id="9" name="Straight Connector 8">
            <a:extLst>
              <a:ext uri="{FF2B5EF4-FFF2-40B4-BE49-F238E27FC236}">
                <a16:creationId xmlns:a16="http://schemas.microsoft.com/office/drawing/2014/main" id="{ECFDD6C4-ED78-45A5-977D-12E2168D7BCB}"/>
              </a:ext>
            </a:extLst>
          </p:cNvPr>
          <p:cNvCxnSpPr/>
          <p:nvPr/>
        </p:nvCxnSpPr>
        <p:spPr>
          <a:xfrm>
            <a:off x="575440" y="5075760"/>
            <a:ext cx="2784000" cy="0"/>
          </a:xfrm>
          <a:prstGeom prst="line">
            <a:avLst/>
          </a:prstGeom>
          <a:ln/>
        </p:spPr>
        <p:style>
          <a:lnRef idx="2">
            <a:schemeClr val="accent4"/>
          </a:lnRef>
          <a:fillRef idx="0">
            <a:schemeClr val="accent4"/>
          </a:fillRef>
          <a:effectRef idx="1">
            <a:schemeClr val="accent4"/>
          </a:effectRef>
          <a:fontRef idx="minor">
            <a:schemeClr val="tx1"/>
          </a:fontRef>
        </p:style>
      </p:cxnSp>
      <p:sp>
        <p:nvSpPr>
          <p:cNvPr id="14" name="Rectangle 13">
            <a:extLst>
              <a:ext uri="{FF2B5EF4-FFF2-40B4-BE49-F238E27FC236}">
                <a16:creationId xmlns:a16="http://schemas.microsoft.com/office/drawing/2014/main" id="{66E9E4B2-3147-4210-ACEF-566099C74841}"/>
              </a:ext>
            </a:extLst>
          </p:cNvPr>
          <p:cNvSpPr/>
          <p:nvPr/>
        </p:nvSpPr>
        <p:spPr>
          <a:xfrm>
            <a:off x="3974057" y="3065868"/>
            <a:ext cx="4992555" cy="2389950"/>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GB" sz="2133"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Apart from tier 0, all other tiers will be hosted in the data safe haven. The higher the tier, the more restrictions are placed on what the user can do within the analytical environment. The more restrictions in place, the harder it is for analysis, which will impact the output.</a:t>
            </a:r>
          </a:p>
        </p:txBody>
      </p:sp>
      <p:pic>
        <p:nvPicPr>
          <p:cNvPr id="16" name="Picture 15" descr="A circuit board&#10;&#10;Description automatically generated">
            <a:extLst>
              <a:ext uri="{FF2B5EF4-FFF2-40B4-BE49-F238E27FC236}">
                <a16:creationId xmlns:a16="http://schemas.microsoft.com/office/drawing/2014/main" id="{BDDDDB9B-AF9D-4D32-8F9B-A974B93D1A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61527" y="1330548"/>
            <a:ext cx="2626853" cy="4293096"/>
          </a:xfrm>
          <a:prstGeom prst="rect">
            <a:avLst/>
          </a:prstGeom>
        </p:spPr>
      </p:pic>
      <p:sp>
        <p:nvSpPr>
          <p:cNvPr id="11" name="Rectangle 10"/>
          <p:cNvSpPr/>
          <p:nvPr/>
        </p:nvSpPr>
        <p:spPr>
          <a:xfrm>
            <a:off x="3614058" y="5907093"/>
            <a:ext cx="8026400"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sng" strike="noStrike" kern="12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mn-cs"/>
                <a:hlinkClick r:id="rId4"/>
              </a:rPr>
              <a:t>https://www.turing.ac.uk/research/research-projects/data-safe-havens-cloud</a:t>
            </a:r>
            <a:endPar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p:txBody>
      </p:sp>
    </p:spTree>
    <p:extLst>
      <p:ext uri="{BB962C8B-B14F-4D97-AF65-F5344CB8AC3E}">
        <p14:creationId xmlns:p14="http://schemas.microsoft.com/office/powerpoint/2010/main" val="39003373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B73FA7EF-EAD8-4991-8391-DB84065EC928}"/>
              </a:ext>
            </a:extLst>
          </p:cNvPr>
          <p:cNvSpPr txBox="1">
            <a:spLocks/>
          </p:cNvSpPr>
          <p:nvPr/>
        </p:nvSpPr>
        <p:spPr>
          <a:xfrm>
            <a:off x="103152" y="-684200"/>
            <a:ext cx="10786519" cy="44576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FFFFFF"/>
                </a:solidFill>
                <a:effectLst/>
                <a:uLnTx/>
                <a:uFillTx/>
                <a:latin typeface="Calibri" panose="020F0502020204030204"/>
                <a:ea typeface="+mj-ea"/>
                <a:cs typeface="+mj-cs"/>
              </a:rPr>
              <a:t>How to Run Analyses in a Secure Environment </a:t>
            </a:r>
          </a:p>
        </p:txBody>
      </p:sp>
      <p:cxnSp>
        <p:nvCxnSpPr>
          <p:cNvPr id="3" name="Straight Connector 2">
            <a:extLst>
              <a:ext uri="{FF2B5EF4-FFF2-40B4-BE49-F238E27FC236}">
                <a16:creationId xmlns:a16="http://schemas.microsoft.com/office/drawing/2014/main" id="{001D8B50-5C7A-41E4-8444-D3D37A7D23EF}"/>
              </a:ext>
            </a:extLst>
          </p:cNvPr>
          <p:cNvCxnSpPr>
            <a:cxnSpLocks/>
          </p:cNvCxnSpPr>
          <p:nvPr/>
        </p:nvCxnSpPr>
        <p:spPr>
          <a:xfrm>
            <a:off x="0" y="2377710"/>
            <a:ext cx="9313106"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itle 7">
            <a:extLst>
              <a:ext uri="{FF2B5EF4-FFF2-40B4-BE49-F238E27FC236}">
                <a16:creationId xmlns:a16="http://schemas.microsoft.com/office/drawing/2014/main" id="{FB20892D-DA62-43B0-A6AE-637C7B1667A2}"/>
              </a:ext>
            </a:extLst>
          </p:cNvPr>
          <p:cNvSpPr txBox="1">
            <a:spLocks/>
          </p:cNvSpPr>
          <p:nvPr/>
        </p:nvSpPr>
        <p:spPr>
          <a:xfrm>
            <a:off x="297116" y="855656"/>
            <a:ext cx="11597767" cy="44576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alibri" panose="020F0502020204030204"/>
              <a:ea typeface="+mj-ea"/>
              <a:cs typeface="+mj-cs"/>
            </a:endParaRPr>
          </a:p>
        </p:txBody>
      </p:sp>
    </p:spTree>
    <p:extLst>
      <p:ext uri="{BB962C8B-B14F-4D97-AF65-F5344CB8AC3E}">
        <p14:creationId xmlns:p14="http://schemas.microsoft.com/office/powerpoint/2010/main" val="3684656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B73FA7EF-EAD8-4991-8391-DB84065EC928}"/>
              </a:ext>
            </a:extLst>
          </p:cNvPr>
          <p:cNvSpPr txBox="1">
            <a:spLocks/>
          </p:cNvSpPr>
          <p:nvPr/>
        </p:nvSpPr>
        <p:spPr>
          <a:xfrm>
            <a:off x="158570" y="-1652016"/>
            <a:ext cx="10786519" cy="44576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FFFFFF"/>
                </a:solidFill>
                <a:effectLst/>
                <a:uLnTx/>
                <a:uFillTx/>
                <a:latin typeface="Calibri" panose="020F0502020204030204"/>
                <a:ea typeface="+mj-ea"/>
                <a:cs typeface="+mj-cs"/>
              </a:rPr>
              <a:t>Tools Available </a:t>
            </a:r>
          </a:p>
        </p:txBody>
      </p:sp>
      <p:cxnSp>
        <p:nvCxnSpPr>
          <p:cNvPr id="3" name="Straight Connector 2">
            <a:extLst>
              <a:ext uri="{FF2B5EF4-FFF2-40B4-BE49-F238E27FC236}">
                <a16:creationId xmlns:a16="http://schemas.microsoft.com/office/drawing/2014/main" id="{001D8B50-5C7A-41E4-8444-D3D37A7D23EF}"/>
              </a:ext>
            </a:extLst>
          </p:cNvPr>
          <p:cNvCxnSpPr>
            <a:cxnSpLocks/>
          </p:cNvCxnSpPr>
          <p:nvPr/>
        </p:nvCxnSpPr>
        <p:spPr>
          <a:xfrm>
            <a:off x="0" y="1103093"/>
            <a:ext cx="9313106"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itle 7">
            <a:extLst>
              <a:ext uri="{FF2B5EF4-FFF2-40B4-BE49-F238E27FC236}">
                <a16:creationId xmlns:a16="http://schemas.microsoft.com/office/drawing/2014/main" id="{FB20892D-DA62-43B0-A6AE-637C7B1667A2}"/>
              </a:ext>
            </a:extLst>
          </p:cNvPr>
          <p:cNvSpPr txBox="1">
            <a:spLocks/>
          </p:cNvSpPr>
          <p:nvPr/>
        </p:nvSpPr>
        <p:spPr>
          <a:xfrm>
            <a:off x="297116" y="855656"/>
            <a:ext cx="11597767" cy="44576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alibri" panose="020F0502020204030204"/>
              <a:ea typeface="+mj-ea"/>
              <a:cs typeface="+mj-cs"/>
            </a:endParaRPr>
          </a:p>
        </p:txBody>
      </p:sp>
      <p:sp>
        <p:nvSpPr>
          <p:cNvPr id="4" name="TextBox 3">
            <a:extLst>
              <a:ext uri="{FF2B5EF4-FFF2-40B4-BE49-F238E27FC236}">
                <a16:creationId xmlns:a16="http://schemas.microsoft.com/office/drawing/2014/main" id="{FE9C16FC-A9C4-48CD-89AD-1C5432B0F306}"/>
              </a:ext>
            </a:extLst>
          </p:cNvPr>
          <p:cNvSpPr txBox="1"/>
          <p:nvPr/>
        </p:nvSpPr>
        <p:spPr>
          <a:xfrm>
            <a:off x="624642" y="1544648"/>
            <a:ext cx="11174447" cy="2523768"/>
          </a:xfrm>
          <a:prstGeom prst="rect">
            <a:avLst/>
          </a:prstGeom>
          <a:noFill/>
        </p:spPr>
        <p:txBody>
          <a:bodyPr wrap="square" rtlCol="0">
            <a:spAutoFit/>
          </a:bodyPr>
          <a:lstStyle/>
          <a:p>
            <a:pPr marL="457200" lvl="0" indent="-457200">
              <a:buFont typeface="Arial" panose="020B0604020202020204" pitchFamily="34" charset="0"/>
              <a:buChar char="•"/>
            </a:pPr>
            <a:r>
              <a:rPr lang="en-GB" sz="2800" dirty="0">
                <a:solidFill>
                  <a:schemeClr val="bg1"/>
                </a:solidFill>
              </a:rPr>
              <a:t>Azure data science virtual machine: </a:t>
            </a:r>
            <a:r>
              <a:rPr lang="en-GB" sz="2800" dirty="0">
                <a:solidFill>
                  <a:schemeClr val="bg1"/>
                </a:solidFill>
                <a:hlinkClick r:id="rId2">
                  <a:extLst>
                    <a:ext uri="{A12FA001-AC4F-418D-AE19-62706E023703}">
                      <ahyp:hlinkClr xmlns:ahyp="http://schemas.microsoft.com/office/drawing/2018/hyperlinkcolor" val="tx"/>
                    </a:ext>
                  </a:extLst>
                </a:hlinkClick>
              </a:rPr>
              <a:t>https://docs.microsoft.com/en-us/azure/machine-learning/data-science-virtual-machine/overview</a:t>
            </a:r>
            <a:r>
              <a:rPr lang="en-GB" sz="2800" dirty="0">
                <a:solidFill>
                  <a:schemeClr val="bg1"/>
                </a:solidFill>
              </a:rPr>
              <a:t> </a:t>
            </a:r>
          </a:p>
          <a:p>
            <a:pPr marL="457200" lvl="0" indent="-457200">
              <a:buFont typeface="Arial" panose="020B0604020202020204" pitchFamily="34" charset="0"/>
              <a:buChar char="•"/>
            </a:pPr>
            <a:r>
              <a:rPr lang="en-GB" sz="2800" dirty="0">
                <a:solidFill>
                  <a:schemeClr val="bg1"/>
                </a:solidFill>
              </a:rPr>
              <a:t>Installed python packages</a:t>
            </a:r>
          </a:p>
          <a:p>
            <a:pPr marL="457200" lvl="0" indent="-457200">
              <a:buFont typeface="Arial" panose="020B0604020202020204" pitchFamily="34" charset="0"/>
              <a:buChar char="•"/>
            </a:pPr>
            <a:r>
              <a:rPr lang="en-GB" sz="2800" dirty="0">
                <a:solidFill>
                  <a:schemeClr val="bg1"/>
                </a:solidFill>
              </a:rPr>
              <a:t>Installed R packages</a:t>
            </a:r>
          </a:p>
          <a:p>
            <a:pPr marL="457200" lvl="0" indent="-457200">
              <a:buFont typeface="Arial" panose="020B0604020202020204" pitchFamily="34" charset="0"/>
              <a:buChar char="•"/>
            </a:pPr>
            <a:r>
              <a:rPr lang="en-GB" sz="2800" dirty="0">
                <a:solidFill>
                  <a:schemeClr val="bg1"/>
                </a:solidFill>
              </a:rPr>
              <a:t>GitLab</a:t>
            </a:r>
          </a:p>
          <a:p>
            <a:endParaRPr lang="en-GB" dirty="0"/>
          </a:p>
        </p:txBody>
      </p:sp>
    </p:spTree>
    <p:extLst>
      <p:ext uri="{BB962C8B-B14F-4D97-AF65-F5344CB8AC3E}">
        <p14:creationId xmlns:p14="http://schemas.microsoft.com/office/powerpoint/2010/main" val="540831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F9A38-75CA-4A07-BA2E-BBCD8C67DCFE}"/>
              </a:ext>
            </a:extLst>
          </p:cNvPr>
          <p:cNvSpPr>
            <a:spLocks noGrp="1"/>
          </p:cNvSpPr>
          <p:nvPr>
            <p:ph type="title"/>
          </p:nvPr>
        </p:nvSpPr>
        <p:spPr/>
        <p:txBody>
          <a:bodyPr>
            <a:normAutofit fontScale="90000"/>
          </a:bodyPr>
          <a:lstStyle/>
          <a:p>
            <a:r>
              <a:rPr lang="en-GB" b="1" dirty="0">
                <a:latin typeface="+mn-lt"/>
              </a:rPr>
              <a:t>Welcome &amp; Thank you!</a:t>
            </a:r>
          </a:p>
        </p:txBody>
      </p:sp>
      <p:sp>
        <p:nvSpPr>
          <p:cNvPr id="3" name="Title 1">
            <a:extLst>
              <a:ext uri="{FF2B5EF4-FFF2-40B4-BE49-F238E27FC236}">
                <a16:creationId xmlns:a16="http://schemas.microsoft.com/office/drawing/2014/main" id="{98FAAD32-BA6D-4D44-8678-C284B91EB16D}"/>
              </a:ext>
            </a:extLst>
          </p:cNvPr>
          <p:cNvSpPr txBox="1">
            <a:spLocks/>
          </p:cNvSpPr>
          <p:nvPr/>
        </p:nvSpPr>
        <p:spPr>
          <a:xfrm>
            <a:off x="575733" y="3675245"/>
            <a:ext cx="11040533" cy="762016"/>
          </a:xfrm>
          <a:prstGeom prst="rect">
            <a:avLst/>
          </a:prstGeom>
        </p:spPr>
        <p:txBody>
          <a:bodyPr vert="horz" lIns="91440" tIns="45720" rIns="91440" bIns="45720" rtlCol="0" anchor="ctr">
            <a:normAutofit fontScale="60000" lnSpcReduction="20000"/>
          </a:bodyPr>
          <a:lstStyle>
            <a:lvl1pPr algn="l" defTabSz="914400" rtl="0" eaLnBrk="1" latinLnBrk="0" hangingPunct="1">
              <a:lnSpc>
                <a:spcPct val="100000"/>
              </a:lnSpc>
              <a:spcBef>
                <a:spcPct val="0"/>
              </a:spcBef>
              <a:buNone/>
              <a:defRPr sz="4533" b="0" kern="1200">
                <a:solidFill>
                  <a:schemeClr val="bg1"/>
                </a:solidFill>
                <a:latin typeface="+mj-lt"/>
                <a:ea typeface="+mj-ea"/>
                <a:cs typeface="+mj-cs"/>
              </a:defRPr>
            </a:lvl1pPr>
          </a:lstStyle>
          <a:p>
            <a:r>
              <a:rPr lang="en-GB" b="1" dirty="0"/>
              <a:t>Data Study Groups would be impossible without facilitators so a huge thank you</a:t>
            </a:r>
          </a:p>
        </p:txBody>
      </p:sp>
    </p:spTree>
    <p:extLst>
      <p:ext uri="{BB962C8B-B14F-4D97-AF65-F5344CB8AC3E}">
        <p14:creationId xmlns:p14="http://schemas.microsoft.com/office/powerpoint/2010/main" val="2501941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55D939-021E-4EEF-A4B2-BC203AC8FF01}"/>
              </a:ext>
            </a:extLst>
          </p:cNvPr>
          <p:cNvSpPr txBox="1"/>
          <p:nvPr/>
        </p:nvSpPr>
        <p:spPr>
          <a:xfrm>
            <a:off x="0" y="145551"/>
            <a:ext cx="11023646" cy="707886"/>
          </a:xfrm>
          <a:prstGeom prst="rect">
            <a:avLst/>
          </a:prstGeom>
          <a:noFill/>
        </p:spPr>
        <p:txBody>
          <a:bodyPr wrap="square" rtlCol="0">
            <a:spAutoFit/>
          </a:bodyPr>
          <a:lstStyle/>
          <a:p>
            <a:r>
              <a:rPr lang="en-GB" sz="4000" b="1" dirty="0">
                <a:solidFill>
                  <a:schemeClr val="bg1"/>
                </a:solidFill>
              </a:rPr>
              <a:t>How to communicate tech problems to the team</a:t>
            </a:r>
          </a:p>
        </p:txBody>
      </p:sp>
      <p:cxnSp>
        <p:nvCxnSpPr>
          <p:cNvPr id="4" name="Straight Connector 3">
            <a:extLst>
              <a:ext uri="{FF2B5EF4-FFF2-40B4-BE49-F238E27FC236}">
                <a16:creationId xmlns:a16="http://schemas.microsoft.com/office/drawing/2014/main" id="{DF255F42-7016-4F0E-971A-6A4EA4DD4EA6}"/>
              </a:ext>
            </a:extLst>
          </p:cNvPr>
          <p:cNvCxnSpPr>
            <a:cxnSpLocks/>
          </p:cNvCxnSpPr>
          <p:nvPr/>
        </p:nvCxnSpPr>
        <p:spPr>
          <a:xfrm>
            <a:off x="0" y="1103093"/>
            <a:ext cx="10374086"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EBCA747-4EF7-44A7-B948-DF206673D537}"/>
              </a:ext>
            </a:extLst>
          </p:cNvPr>
          <p:cNvSpPr txBox="1"/>
          <p:nvPr/>
        </p:nvSpPr>
        <p:spPr>
          <a:xfrm>
            <a:off x="1561672" y="1880171"/>
            <a:ext cx="8209052" cy="3970318"/>
          </a:xfrm>
          <a:prstGeom prst="rect">
            <a:avLst/>
          </a:prstGeom>
          <a:noFill/>
        </p:spPr>
        <p:txBody>
          <a:bodyPr wrap="square" rtlCol="0">
            <a:spAutoFit/>
          </a:bodyPr>
          <a:lstStyle/>
          <a:p>
            <a:r>
              <a:rPr lang="en-GB" sz="3600" dirty="0">
                <a:solidFill>
                  <a:schemeClr val="bg1"/>
                </a:solidFill>
              </a:rPr>
              <a:t>Monday can sometimes be a bit crazy! </a:t>
            </a:r>
          </a:p>
          <a:p>
            <a:endParaRPr lang="en-GB" sz="3600" dirty="0">
              <a:solidFill>
                <a:schemeClr val="bg1"/>
              </a:solidFill>
            </a:endParaRPr>
          </a:p>
          <a:p>
            <a:r>
              <a:rPr lang="en-GB" sz="3600" dirty="0">
                <a:solidFill>
                  <a:schemeClr val="bg1"/>
                </a:solidFill>
              </a:rPr>
              <a:t>Log it on GitHub</a:t>
            </a:r>
          </a:p>
          <a:p>
            <a:endParaRPr lang="en-GB" sz="3600" dirty="0">
              <a:solidFill>
                <a:schemeClr val="bg1"/>
              </a:solidFill>
            </a:endParaRPr>
          </a:p>
          <a:p>
            <a:r>
              <a:rPr lang="en-GB" sz="3600" dirty="0">
                <a:solidFill>
                  <a:schemeClr val="bg1"/>
                </a:solidFill>
              </a:rPr>
              <a:t>Or Slack </a:t>
            </a:r>
          </a:p>
          <a:p>
            <a:endParaRPr lang="en-GB" sz="3600" dirty="0">
              <a:solidFill>
                <a:schemeClr val="bg1"/>
              </a:solidFill>
            </a:endParaRPr>
          </a:p>
          <a:p>
            <a:r>
              <a:rPr lang="en-GB" sz="3600" dirty="0">
                <a:solidFill>
                  <a:schemeClr val="bg1"/>
                </a:solidFill>
              </a:rPr>
              <a:t>And bear with us </a:t>
            </a:r>
            <a:r>
              <a:rPr lang="en-GB" sz="3600" dirty="0">
                <a:solidFill>
                  <a:schemeClr val="bg1"/>
                </a:solidFill>
                <a:sym typeface="Wingdings" panose="05000000000000000000" pitchFamily="2" charset="2"/>
              </a:rPr>
              <a:t> </a:t>
            </a:r>
            <a:endParaRPr lang="en-GB" sz="3600" dirty="0">
              <a:solidFill>
                <a:schemeClr val="bg1"/>
              </a:solidFill>
            </a:endParaRPr>
          </a:p>
        </p:txBody>
      </p:sp>
    </p:spTree>
    <p:extLst>
      <p:ext uri="{BB962C8B-B14F-4D97-AF65-F5344CB8AC3E}">
        <p14:creationId xmlns:p14="http://schemas.microsoft.com/office/powerpoint/2010/main" val="196913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F9A38-75CA-4A07-BA2E-BBCD8C67DCFE}"/>
              </a:ext>
            </a:extLst>
          </p:cNvPr>
          <p:cNvSpPr>
            <a:spLocks noGrp="1"/>
          </p:cNvSpPr>
          <p:nvPr>
            <p:ph type="title"/>
          </p:nvPr>
        </p:nvSpPr>
        <p:spPr/>
        <p:txBody>
          <a:bodyPr>
            <a:normAutofit fontScale="90000"/>
          </a:bodyPr>
          <a:lstStyle/>
          <a:p>
            <a:r>
              <a:rPr lang="en-GB" b="1" dirty="0">
                <a:latin typeface="+mn-lt"/>
                <a:cs typeface="Arial" panose="020B0604020202020204" pitchFamily="34" charset="0"/>
              </a:rPr>
              <a:t>Q&amp;A?</a:t>
            </a:r>
          </a:p>
        </p:txBody>
      </p:sp>
    </p:spTree>
    <p:extLst>
      <p:ext uri="{BB962C8B-B14F-4D97-AF65-F5344CB8AC3E}">
        <p14:creationId xmlns:p14="http://schemas.microsoft.com/office/powerpoint/2010/main" val="799992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DF1C95-E170-4855-9731-9BD56416EB22}"/>
              </a:ext>
            </a:extLst>
          </p:cNvPr>
          <p:cNvSpPr>
            <a:spLocks noGrp="1"/>
          </p:cNvSpPr>
          <p:nvPr>
            <p:ph type="title"/>
          </p:nvPr>
        </p:nvSpPr>
        <p:spPr>
          <a:xfrm>
            <a:off x="575733" y="3429000"/>
            <a:ext cx="11040533" cy="762016"/>
          </a:xfrm>
        </p:spPr>
        <p:txBody>
          <a:bodyPr>
            <a:normAutofit fontScale="90000"/>
          </a:bodyPr>
          <a:lstStyle/>
          <a:p>
            <a:r>
              <a:rPr lang="en-GB" sz="3600" b="1" dirty="0">
                <a:latin typeface="Arial" panose="020B0604020202020204" pitchFamily="34" charset="0"/>
                <a:cs typeface="Arial" panose="020B0604020202020204" pitchFamily="34" charset="0"/>
              </a:rPr>
              <a:t>Introduction to The Data Study Group </a:t>
            </a:r>
            <a:br>
              <a:rPr lang="en-GB" sz="3600" b="1" dirty="0">
                <a:latin typeface="Arial" panose="020B0604020202020204" pitchFamily="34" charset="0"/>
                <a:cs typeface="Arial" panose="020B0604020202020204" pitchFamily="34" charset="0"/>
              </a:rPr>
            </a:br>
            <a:r>
              <a:rPr lang="en-GB" sz="2700" b="1" dirty="0">
                <a:latin typeface="Arial" panose="020B0604020202020204" pitchFamily="34" charset="0"/>
                <a:cs typeface="Arial" panose="020B0604020202020204" pitchFamily="34" charset="0"/>
              </a:rPr>
              <a:t>from Jules Manser, Data Study Group Project Manager</a:t>
            </a:r>
            <a:endParaRPr lang="en-GB" sz="3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19587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Date Placeholder 2">
            <a:extLst>
              <a:ext uri="{FF2B5EF4-FFF2-40B4-BE49-F238E27FC236}">
                <a16:creationId xmlns:a16="http://schemas.microsoft.com/office/drawing/2014/main" id="{1F87625A-45CA-494F-9C82-B1D9E674683B}"/>
              </a:ext>
            </a:extLst>
          </p:cNvPr>
          <p:cNvSpPr>
            <a:spLocks noGrp="1" noChangeArrowheads="1"/>
          </p:cNvSpPr>
          <p:nvPr>
            <p:ph type="dt" sz="quarter" idx="4294967295"/>
          </p:nvPr>
        </p:nvSpPr>
        <p:spPr bwMode="auto">
          <a:xfrm>
            <a:off x="575735" y="6297084"/>
            <a:ext cx="1104900" cy="19261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0" tIns="0" rIns="0" bIns="0" numCol="1" rtlCol="0" anchor="b" anchorCtr="0">
            <a:prstTxWarp prst="textNoShape">
              <a:avLst/>
            </a:prstTxWarp>
            <a:noAutofit/>
          </a:bodyPr>
          <a:lstStyle>
            <a:defPPr>
              <a:defRPr lang="en-US"/>
            </a:defPPr>
            <a:lvl1pPr algn="l" rtl="0" eaLnBrk="1" fontAlgn="auto" hangingPunct="1">
              <a:spcBef>
                <a:spcPts val="0"/>
              </a:spcBef>
              <a:spcAft>
                <a:spcPts val="0"/>
              </a:spcAft>
              <a:defRPr sz="1067" kern="1200" smtClean="0">
                <a:solidFill>
                  <a:schemeClr val="tx1"/>
                </a:solidFill>
                <a:latin typeface="+mn-lt"/>
                <a:ea typeface="+mn-ea"/>
                <a:cs typeface="+mn-cs"/>
              </a:defRPr>
            </a:lvl1pPr>
            <a:lvl2pPr marL="60957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21914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828709"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438278"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3047848" algn="l" defTabSz="121914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3657418" algn="l" defTabSz="121914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4266987" algn="l" defTabSz="121914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4876557" algn="l" defTabSz="121914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1219140" fontAlgn="base">
              <a:spcBef>
                <a:spcPct val="0"/>
              </a:spcBef>
              <a:spcAft>
                <a:spcPct val="0"/>
              </a:spcAft>
              <a:defRPr/>
            </a:pPr>
            <a:fld id="{83466404-72C1-48EF-B89C-664399EB2D52}" type="datetime1">
              <a:rPr lang="en-US" altLang="en-US">
                <a:solidFill>
                  <a:srgbClr val="898989"/>
                </a:solidFill>
                <a:latin typeface="Arial"/>
              </a:rPr>
              <a:pPr defTabSz="1219140" fontAlgn="base">
                <a:spcBef>
                  <a:spcPct val="0"/>
                </a:spcBef>
                <a:spcAft>
                  <a:spcPct val="0"/>
                </a:spcAft>
                <a:defRPr/>
              </a:pPr>
              <a:t>12/5/2019</a:t>
            </a:fld>
            <a:endParaRPr altLang="en-US" dirty="0">
              <a:solidFill>
                <a:srgbClr val="898989"/>
              </a:solidFill>
              <a:latin typeface="Arial"/>
            </a:endParaRPr>
          </a:p>
        </p:txBody>
      </p:sp>
      <p:sp>
        <p:nvSpPr>
          <p:cNvPr id="22" name="Title 1">
            <a:extLst>
              <a:ext uri="{FF2B5EF4-FFF2-40B4-BE49-F238E27FC236}">
                <a16:creationId xmlns:a16="http://schemas.microsoft.com/office/drawing/2014/main" id="{703ABB3E-96DE-4F23-8ADB-CF0FA36B4234}"/>
              </a:ext>
            </a:extLst>
          </p:cNvPr>
          <p:cNvSpPr>
            <a:spLocks noGrp="1"/>
          </p:cNvSpPr>
          <p:nvPr>
            <p:ph type="title"/>
          </p:nvPr>
        </p:nvSpPr>
        <p:spPr>
          <a:xfrm>
            <a:off x="534404" y="552290"/>
            <a:ext cx="11039475" cy="623916"/>
          </a:xfrm>
        </p:spPr>
        <p:txBody>
          <a:bodyPr>
            <a:normAutofit fontScale="90000"/>
          </a:bodyPr>
          <a:lstStyle/>
          <a:p>
            <a:pPr>
              <a:defRPr/>
            </a:pPr>
            <a:r>
              <a:rPr lang="en-GB" b="1" dirty="0">
                <a:cs typeface="Arial" panose="020B0604020202020204" pitchFamily="34" charset="0"/>
              </a:rPr>
              <a:t>What are                                          </a:t>
            </a:r>
          </a:p>
        </p:txBody>
      </p:sp>
      <p:pic>
        <p:nvPicPr>
          <p:cNvPr id="23" name="Picture Placeholder 18">
            <a:extLst>
              <a:ext uri="{FF2B5EF4-FFF2-40B4-BE49-F238E27FC236}">
                <a16:creationId xmlns:a16="http://schemas.microsoft.com/office/drawing/2014/main" id="{01C8E8B2-45B4-4826-B560-FD32B7BFA2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273" b="3273"/>
          <a:stretch>
            <a:fillRect/>
          </a:stretch>
        </p:blipFill>
        <p:spPr bwMode="auto">
          <a:xfrm>
            <a:off x="9625377" y="3140970"/>
            <a:ext cx="2327275" cy="163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1BF385A7-D033-4A81-BA9A-93F55B9F55B0}"/>
              </a:ext>
            </a:extLst>
          </p:cNvPr>
          <p:cNvSpPr txBox="1"/>
          <p:nvPr/>
        </p:nvSpPr>
        <p:spPr>
          <a:xfrm>
            <a:off x="566113" y="1364335"/>
            <a:ext cx="11039475" cy="623916"/>
          </a:xfrm>
          <a:prstGeom prst="rect">
            <a:avLst/>
          </a:prstGeom>
          <a:noFill/>
        </p:spPr>
        <p:txBody>
          <a:bodyPr wrap="square" lIns="0" tIns="0" rIns="0" bIns="0" rtlCol="0" anchor="t">
            <a:noAutofit/>
          </a:bodyPr>
          <a:lstStyle/>
          <a:p>
            <a:pPr defTabSz="1219110"/>
            <a:r>
              <a:rPr lang="en-GB" sz="2667" b="1" dirty="0">
                <a:solidFill>
                  <a:prstClr val="black"/>
                </a:solidFill>
                <a:latin typeface="Arial"/>
                <a:ea typeface="Helvetica"/>
                <a:cs typeface="Arial"/>
                <a:sym typeface="Helvetica"/>
              </a:rPr>
              <a:t>5-day ”collaborative hackathons”, studying data-driven challenges</a:t>
            </a:r>
            <a:endParaRPr lang="en-GB" sz="2667" b="1" dirty="0">
              <a:solidFill>
                <a:prstClr val="black"/>
              </a:solidFill>
              <a:latin typeface="Arial"/>
            </a:endParaRPr>
          </a:p>
        </p:txBody>
      </p:sp>
      <p:sp>
        <p:nvSpPr>
          <p:cNvPr id="25" name="TextBox 24">
            <a:extLst>
              <a:ext uri="{FF2B5EF4-FFF2-40B4-BE49-F238E27FC236}">
                <a16:creationId xmlns:a16="http://schemas.microsoft.com/office/drawing/2014/main" id="{1D7A8413-01E3-4B97-B5D9-4209DDB7E41C}"/>
              </a:ext>
            </a:extLst>
          </p:cNvPr>
          <p:cNvSpPr txBox="1"/>
          <p:nvPr/>
        </p:nvSpPr>
        <p:spPr>
          <a:xfrm>
            <a:off x="566113" y="5503368"/>
            <a:ext cx="2457547" cy="721555"/>
          </a:xfrm>
          <a:prstGeom prst="rect">
            <a:avLst/>
          </a:prstGeom>
          <a:noFill/>
        </p:spPr>
        <p:txBody>
          <a:bodyPr wrap="square" lIns="0" tIns="0" rIns="0" bIns="0" rtlCol="0" anchor="t">
            <a:noAutofit/>
          </a:bodyPr>
          <a:lstStyle/>
          <a:p>
            <a:pPr defTabSz="1219110">
              <a:lnSpc>
                <a:spcPct val="150000"/>
              </a:lnSpc>
            </a:pPr>
            <a:r>
              <a:rPr lang="en-GB" sz="2400" b="1" dirty="0">
                <a:solidFill>
                  <a:prstClr val="black"/>
                </a:solidFill>
                <a:latin typeface="Arial"/>
              </a:rPr>
              <a:t>Key outcomes:</a:t>
            </a:r>
          </a:p>
        </p:txBody>
      </p:sp>
      <p:sp>
        <p:nvSpPr>
          <p:cNvPr id="26" name="TextBox 25">
            <a:extLst>
              <a:ext uri="{FF2B5EF4-FFF2-40B4-BE49-F238E27FC236}">
                <a16:creationId xmlns:a16="http://schemas.microsoft.com/office/drawing/2014/main" id="{C18120C9-E1D2-4365-8414-49F50701E587}"/>
              </a:ext>
            </a:extLst>
          </p:cNvPr>
          <p:cNvSpPr txBox="1"/>
          <p:nvPr/>
        </p:nvSpPr>
        <p:spPr>
          <a:xfrm>
            <a:off x="1007436" y="1894463"/>
            <a:ext cx="11039475" cy="623916"/>
          </a:xfrm>
          <a:prstGeom prst="rect">
            <a:avLst/>
          </a:prstGeom>
          <a:noFill/>
        </p:spPr>
        <p:txBody>
          <a:bodyPr wrap="square" lIns="0" tIns="0" rIns="0" bIns="0" rtlCol="0" anchor="t">
            <a:noAutofit/>
          </a:bodyPr>
          <a:lstStyle/>
          <a:p>
            <a:pPr defTabSz="1219110"/>
            <a:r>
              <a:rPr lang="en-GB" sz="2400" dirty="0">
                <a:solidFill>
                  <a:prstClr val="black"/>
                </a:solidFill>
                <a:latin typeface="Arial"/>
                <a:ea typeface="Helvetica"/>
                <a:cs typeface="Arial"/>
                <a:sym typeface="Helvetica"/>
              </a:rPr>
              <a:t>e.g., “can we predict therapy success?”, “generate insight from imaging”</a:t>
            </a:r>
            <a:endParaRPr lang="en-GB" sz="2400" dirty="0">
              <a:solidFill>
                <a:prstClr val="black"/>
              </a:solidFill>
              <a:latin typeface="Arial"/>
            </a:endParaRPr>
          </a:p>
        </p:txBody>
      </p:sp>
      <p:sp>
        <p:nvSpPr>
          <p:cNvPr id="27" name="TextBox 26">
            <a:extLst>
              <a:ext uri="{FF2B5EF4-FFF2-40B4-BE49-F238E27FC236}">
                <a16:creationId xmlns:a16="http://schemas.microsoft.com/office/drawing/2014/main" id="{89CDC0A5-654B-4AA1-ACEC-19D6F67F0AD0}"/>
              </a:ext>
            </a:extLst>
          </p:cNvPr>
          <p:cNvSpPr txBox="1"/>
          <p:nvPr/>
        </p:nvSpPr>
        <p:spPr>
          <a:xfrm>
            <a:off x="580157" y="2518379"/>
            <a:ext cx="11039475" cy="623916"/>
          </a:xfrm>
          <a:prstGeom prst="rect">
            <a:avLst/>
          </a:prstGeom>
          <a:noFill/>
        </p:spPr>
        <p:txBody>
          <a:bodyPr wrap="square" lIns="0" tIns="0" rIns="0" bIns="0" rtlCol="0" anchor="t">
            <a:noAutofit/>
          </a:bodyPr>
          <a:lstStyle/>
          <a:p>
            <a:pPr defTabSz="1219110"/>
            <a:r>
              <a:rPr lang="en-GB" sz="2400" b="1" dirty="0">
                <a:solidFill>
                  <a:prstClr val="black"/>
                </a:solidFill>
                <a:latin typeface="Arial"/>
                <a:ea typeface="Helvetica"/>
                <a:cs typeface="Arial"/>
                <a:sym typeface="Helvetica"/>
              </a:rPr>
              <a:t>convening broad range of data scientists to work on application problem</a:t>
            </a:r>
            <a:endParaRPr lang="en-GB" sz="2400" b="1" dirty="0">
              <a:solidFill>
                <a:prstClr val="black"/>
              </a:solidFill>
              <a:latin typeface="Arial"/>
            </a:endParaRPr>
          </a:p>
        </p:txBody>
      </p:sp>
      <p:sp>
        <p:nvSpPr>
          <p:cNvPr id="28" name="Rectangle 27">
            <a:extLst>
              <a:ext uri="{FF2B5EF4-FFF2-40B4-BE49-F238E27FC236}">
                <a16:creationId xmlns:a16="http://schemas.microsoft.com/office/drawing/2014/main" id="{7F5B0C45-009B-4373-8AC4-808F9F66D396}"/>
              </a:ext>
            </a:extLst>
          </p:cNvPr>
          <p:cNvSpPr/>
          <p:nvPr/>
        </p:nvSpPr>
        <p:spPr>
          <a:xfrm>
            <a:off x="566113" y="3090299"/>
            <a:ext cx="9082283" cy="1685846"/>
          </a:xfrm>
          <a:prstGeom prst="rect">
            <a:avLst/>
          </a:prstGeom>
        </p:spPr>
        <p:txBody>
          <a:bodyPr wrap="square">
            <a:spAutoFit/>
          </a:bodyPr>
          <a:lstStyle/>
          <a:p>
            <a:pPr defTabSz="1219110">
              <a:lnSpc>
                <a:spcPct val="150000"/>
              </a:lnSpc>
            </a:pPr>
            <a:r>
              <a:rPr lang="en-GB" sz="2400" dirty="0">
                <a:solidFill>
                  <a:prstClr val="black"/>
                </a:solidFill>
                <a:latin typeface="Arial"/>
              </a:rPr>
              <a:t>Day 1: Challenge is presented by the data/challenge owner</a:t>
            </a:r>
          </a:p>
          <a:p>
            <a:pPr defTabSz="1219110">
              <a:lnSpc>
                <a:spcPct val="150000"/>
              </a:lnSpc>
            </a:pPr>
            <a:r>
              <a:rPr lang="en-GB" sz="2400" dirty="0">
                <a:solidFill>
                  <a:prstClr val="black"/>
                </a:solidFill>
                <a:latin typeface="Arial"/>
              </a:rPr>
              <a:t>Days 2-4: Brainstorming, modelling and problem solving</a:t>
            </a:r>
            <a:endParaRPr lang="en-GB" sz="2400" dirty="0">
              <a:solidFill>
                <a:prstClr val="black"/>
              </a:solidFill>
              <a:latin typeface="Arial"/>
              <a:cs typeface="Arial"/>
            </a:endParaRPr>
          </a:p>
          <a:p>
            <a:pPr defTabSz="1219110">
              <a:lnSpc>
                <a:spcPct val="150000"/>
              </a:lnSpc>
            </a:pPr>
            <a:r>
              <a:rPr lang="en-GB" sz="2400" dirty="0">
                <a:solidFill>
                  <a:prstClr val="black"/>
                </a:solidFill>
                <a:latin typeface="Arial"/>
              </a:rPr>
              <a:t>Day 5: presentation, progress and recommended routes forward</a:t>
            </a:r>
            <a:endParaRPr lang="en-GB" sz="2400" dirty="0">
              <a:solidFill>
                <a:prstClr val="black"/>
              </a:solidFill>
              <a:latin typeface="Arial"/>
              <a:cs typeface="Arial"/>
            </a:endParaRPr>
          </a:p>
        </p:txBody>
      </p:sp>
      <p:sp>
        <p:nvSpPr>
          <p:cNvPr id="29" name="TextBox 28">
            <a:extLst>
              <a:ext uri="{FF2B5EF4-FFF2-40B4-BE49-F238E27FC236}">
                <a16:creationId xmlns:a16="http://schemas.microsoft.com/office/drawing/2014/main" id="{7D9A2A9A-AF6E-4B74-92AF-A80068E33D6D}"/>
              </a:ext>
            </a:extLst>
          </p:cNvPr>
          <p:cNvSpPr txBox="1"/>
          <p:nvPr/>
        </p:nvSpPr>
        <p:spPr>
          <a:xfrm>
            <a:off x="3001345" y="5505277"/>
            <a:ext cx="9155819" cy="721555"/>
          </a:xfrm>
          <a:prstGeom prst="rect">
            <a:avLst/>
          </a:prstGeom>
          <a:noFill/>
        </p:spPr>
        <p:txBody>
          <a:bodyPr wrap="square" lIns="0" tIns="0" rIns="0" bIns="0" rtlCol="0" anchor="t">
            <a:noAutofit/>
          </a:bodyPr>
          <a:lstStyle/>
          <a:p>
            <a:pPr defTabSz="1219110">
              <a:lnSpc>
                <a:spcPct val="150000"/>
              </a:lnSpc>
            </a:pPr>
            <a:r>
              <a:rPr lang="en-GB" sz="2400" dirty="0">
                <a:solidFill>
                  <a:prstClr val="black"/>
                </a:solidFill>
                <a:latin typeface="Arial"/>
              </a:rPr>
              <a:t>proof-of-concept; collaborative working group; follow-on activities</a:t>
            </a:r>
          </a:p>
        </p:txBody>
      </p:sp>
      <p:sp>
        <p:nvSpPr>
          <p:cNvPr id="30" name="TextBox 29">
            <a:extLst>
              <a:ext uri="{FF2B5EF4-FFF2-40B4-BE49-F238E27FC236}">
                <a16:creationId xmlns:a16="http://schemas.microsoft.com/office/drawing/2014/main" id="{DDC7E0FE-7104-4163-A7F9-9C273E14AAD0}"/>
              </a:ext>
            </a:extLst>
          </p:cNvPr>
          <p:cNvSpPr txBox="1"/>
          <p:nvPr/>
        </p:nvSpPr>
        <p:spPr>
          <a:xfrm>
            <a:off x="566113" y="5011701"/>
            <a:ext cx="2457547" cy="721555"/>
          </a:xfrm>
          <a:prstGeom prst="rect">
            <a:avLst/>
          </a:prstGeom>
          <a:noFill/>
        </p:spPr>
        <p:txBody>
          <a:bodyPr wrap="square" lIns="0" tIns="0" rIns="0" bIns="0" rtlCol="0" anchor="t">
            <a:noAutofit/>
          </a:bodyPr>
          <a:lstStyle/>
          <a:p>
            <a:pPr defTabSz="1219110">
              <a:lnSpc>
                <a:spcPct val="150000"/>
              </a:lnSpc>
            </a:pPr>
            <a:r>
              <a:rPr lang="en-GB" sz="2400" b="1" dirty="0">
                <a:solidFill>
                  <a:prstClr val="black"/>
                </a:solidFill>
                <a:latin typeface="Arial"/>
              </a:rPr>
              <a:t>Key outputs:</a:t>
            </a:r>
          </a:p>
        </p:txBody>
      </p:sp>
      <p:sp>
        <p:nvSpPr>
          <p:cNvPr id="31" name="TextBox 30">
            <a:extLst>
              <a:ext uri="{FF2B5EF4-FFF2-40B4-BE49-F238E27FC236}">
                <a16:creationId xmlns:a16="http://schemas.microsoft.com/office/drawing/2014/main" id="{04562404-14D4-4C31-8AC4-C152C84906F0}"/>
              </a:ext>
            </a:extLst>
          </p:cNvPr>
          <p:cNvSpPr txBox="1"/>
          <p:nvPr/>
        </p:nvSpPr>
        <p:spPr>
          <a:xfrm>
            <a:off x="2652139" y="5023232"/>
            <a:ext cx="9240692" cy="721555"/>
          </a:xfrm>
          <a:prstGeom prst="rect">
            <a:avLst/>
          </a:prstGeom>
          <a:noFill/>
        </p:spPr>
        <p:txBody>
          <a:bodyPr wrap="square" lIns="0" tIns="0" rIns="0" bIns="0" rtlCol="0" anchor="t">
            <a:noAutofit/>
          </a:bodyPr>
          <a:lstStyle/>
          <a:p>
            <a:pPr defTabSz="1219110">
              <a:lnSpc>
                <a:spcPct val="150000"/>
              </a:lnSpc>
            </a:pPr>
            <a:r>
              <a:rPr lang="en-GB" sz="2400" dirty="0">
                <a:solidFill>
                  <a:prstClr val="black"/>
                </a:solidFill>
                <a:latin typeface="Arial"/>
              </a:rPr>
              <a:t>written report on findings, forward avenues; (dirty) code</a:t>
            </a:r>
          </a:p>
        </p:txBody>
      </p:sp>
      <p:pic>
        <p:nvPicPr>
          <p:cNvPr id="32" name="Grafik 15">
            <a:extLst>
              <a:ext uri="{FF2B5EF4-FFF2-40B4-BE49-F238E27FC236}">
                <a16:creationId xmlns:a16="http://schemas.microsoft.com/office/drawing/2014/main" id="{456C562F-02E2-4A14-890E-E980B3ED66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03825" y="67994"/>
            <a:ext cx="2412123" cy="1206063"/>
          </a:xfrm>
          <a:prstGeom prst="rect">
            <a:avLst/>
          </a:prstGeom>
        </p:spPr>
      </p:pic>
      <p:grpSp>
        <p:nvGrpSpPr>
          <p:cNvPr id="33" name="Gruppieren 28">
            <a:extLst>
              <a:ext uri="{FF2B5EF4-FFF2-40B4-BE49-F238E27FC236}">
                <a16:creationId xmlns:a16="http://schemas.microsoft.com/office/drawing/2014/main" id="{4159DF1A-8951-4DEE-9DF6-AD4FD15F93B7}"/>
              </a:ext>
            </a:extLst>
          </p:cNvPr>
          <p:cNvGrpSpPr/>
          <p:nvPr/>
        </p:nvGrpSpPr>
        <p:grpSpPr>
          <a:xfrm>
            <a:off x="6137859" y="91853"/>
            <a:ext cx="1686335" cy="1110351"/>
            <a:chOff x="3923928" y="1027180"/>
            <a:chExt cx="1264751" cy="832763"/>
          </a:xfrm>
        </p:grpSpPr>
        <p:pic>
          <p:nvPicPr>
            <p:cNvPr id="34" name="Grafik 21">
              <a:extLst>
                <a:ext uri="{FF2B5EF4-FFF2-40B4-BE49-F238E27FC236}">
                  <a16:creationId xmlns:a16="http://schemas.microsoft.com/office/drawing/2014/main" id="{C54009FB-AE75-46B5-B55B-8C4D7B59CAE5}"/>
                </a:ext>
              </a:extLst>
            </p:cNvPr>
            <p:cNvPicPr>
              <a:picLocks noChangeAspect="1"/>
            </p:cNvPicPr>
            <p:nvPr/>
          </p:nvPicPr>
          <p:blipFill>
            <a:blip r:embed="rId5"/>
            <a:stretch>
              <a:fillRect/>
            </a:stretch>
          </p:blipFill>
          <p:spPr>
            <a:xfrm>
              <a:off x="3947728" y="1027180"/>
              <a:ext cx="747908" cy="301482"/>
            </a:xfrm>
            <a:prstGeom prst="rect">
              <a:avLst/>
            </a:prstGeom>
          </p:spPr>
        </p:pic>
        <p:pic>
          <p:nvPicPr>
            <p:cNvPr id="35" name="Grafik 23">
              <a:extLst>
                <a:ext uri="{FF2B5EF4-FFF2-40B4-BE49-F238E27FC236}">
                  <a16:creationId xmlns:a16="http://schemas.microsoft.com/office/drawing/2014/main" id="{F034CF2C-FCB5-40C3-9216-742696FB0EB1}"/>
                </a:ext>
              </a:extLst>
            </p:cNvPr>
            <p:cNvPicPr>
              <a:picLocks noChangeAspect="1"/>
            </p:cNvPicPr>
            <p:nvPr/>
          </p:nvPicPr>
          <p:blipFill>
            <a:blip r:embed="rId6"/>
            <a:stretch>
              <a:fillRect/>
            </a:stretch>
          </p:blipFill>
          <p:spPr>
            <a:xfrm>
              <a:off x="3923928" y="1508938"/>
              <a:ext cx="1080873" cy="351005"/>
            </a:xfrm>
            <a:prstGeom prst="rect">
              <a:avLst/>
            </a:prstGeom>
          </p:spPr>
        </p:pic>
        <p:pic>
          <p:nvPicPr>
            <p:cNvPr id="36" name="Grafik 22">
              <a:extLst>
                <a:ext uri="{FF2B5EF4-FFF2-40B4-BE49-F238E27FC236}">
                  <a16:creationId xmlns:a16="http://schemas.microsoft.com/office/drawing/2014/main" id="{F1C63EE4-6F7F-42E1-A61A-E22C34D04E7A}"/>
                </a:ext>
              </a:extLst>
            </p:cNvPr>
            <p:cNvPicPr>
              <a:picLocks noChangeAspect="1"/>
            </p:cNvPicPr>
            <p:nvPr/>
          </p:nvPicPr>
          <p:blipFill>
            <a:blip r:embed="rId7"/>
            <a:stretch>
              <a:fillRect/>
            </a:stretch>
          </p:blipFill>
          <p:spPr>
            <a:xfrm>
              <a:off x="4291275" y="1295127"/>
              <a:ext cx="897404" cy="321293"/>
            </a:xfrm>
            <a:prstGeom prst="rect">
              <a:avLst/>
            </a:prstGeom>
          </p:spPr>
        </p:pic>
      </p:grpSp>
      <p:sp>
        <p:nvSpPr>
          <p:cNvPr id="37" name="Title 1">
            <a:extLst>
              <a:ext uri="{FF2B5EF4-FFF2-40B4-BE49-F238E27FC236}">
                <a16:creationId xmlns:a16="http://schemas.microsoft.com/office/drawing/2014/main" id="{98C7DEC0-3032-427F-8F68-1DE790C530FE}"/>
              </a:ext>
            </a:extLst>
          </p:cNvPr>
          <p:cNvSpPr txBox="1">
            <a:spLocks/>
          </p:cNvSpPr>
          <p:nvPr/>
        </p:nvSpPr>
        <p:spPr bwMode="auto">
          <a:xfrm>
            <a:off x="8107496" y="404819"/>
            <a:ext cx="926885" cy="62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lnSpc>
                <a:spcPct val="100000"/>
              </a:lnSpc>
              <a:spcBef>
                <a:spcPct val="0"/>
              </a:spcBef>
              <a:spcAft>
                <a:spcPct val="0"/>
              </a:spcAft>
              <a:defRPr sz="3200" b="0" kern="1200">
                <a:solidFill>
                  <a:schemeClr val="tx1"/>
                </a:solidFill>
                <a:latin typeface="+mj-lt"/>
                <a:ea typeface="+mj-ea"/>
                <a:cs typeface="+mj-cs"/>
              </a:defRPr>
            </a:lvl1pPr>
            <a:lvl2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2pPr>
            <a:lvl3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3pPr>
            <a:lvl4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4pPr>
            <a:lvl5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5pPr>
            <a:lvl6pPr marL="457200" algn="l" rtl="0" fontAlgn="base">
              <a:lnSpc>
                <a:spcPct val="85000"/>
              </a:lnSpc>
              <a:spcBef>
                <a:spcPct val="0"/>
              </a:spcBef>
              <a:spcAft>
                <a:spcPct val="0"/>
              </a:spcAft>
              <a:defRPr sz="2100" b="1">
                <a:solidFill>
                  <a:schemeClr val="tx1"/>
                </a:solidFill>
                <a:latin typeface="Arial" panose="020B0604020202020204" pitchFamily="34" charset="0"/>
              </a:defRPr>
            </a:lvl6pPr>
            <a:lvl7pPr marL="914400" algn="l" rtl="0" fontAlgn="base">
              <a:lnSpc>
                <a:spcPct val="85000"/>
              </a:lnSpc>
              <a:spcBef>
                <a:spcPct val="0"/>
              </a:spcBef>
              <a:spcAft>
                <a:spcPct val="0"/>
              </a:spcAft>
              <a:defRPr sz="2100" b="1">
                <a:solidFill>
                  <a:schemeClr val="tx1"/>
                </a:solidFill>
                <a:latin typeface="Arial" panose="020B0604020202020204" pitchFamily="34" charset="0"/>
              </a:defRPr>
            </a:lvl7pPr>
            <a:lvl8pPr marL="1371600" algn="l" rtl="0" fontAlgn="base">
              <a:lnSpc>
                <a:spcPct val="85000"/>
              </a:lnSpc>
              <a:spcBef>
                <a:spcPct val="0"/>
              </a:spcBef>
              <a:spcAft>
                <a:spcPct val="0"/>
              </a:spcAft>
              <a:defRPr sz="2100" b="1">
                <a:solidFill>
                  <a:schemeClr val="tx1"/>
                </a:solidFill>
                <a:latin typeface="Arial" panose="020B0604020202020204" pitchFamily="34" charset="0"/>
              </a:defRPr>
            </a:lvl8pPr>
            <a:lvl9pPr marL="1828800" algn="l" rtl="0" fontAlgn="base">
              <a:lnSpc>
                <a:spcPct val="85000"/>
              </a:lnSpc>
              <a:spcBef>
                <a:spcPct val="0"/>
              </a:spcBef>
              <a:spcAft>
                <a:spcPct val="0"/>
              </a:spcAft>
              <a:defRPr sz="2100" b="1">
                <a:solidFill>
                  <a:schemeClr val="tx1"/>
                </a:solidFill>
                <a:latin typeface="Arial" panose="020B0604020202020204" pitchFamily="34" charset="0"/>
              </a:defRPr>
            </a:lvl9pPr>
          </a:lstStyle>
          <a:p>
            <a:pPr defTabSz="914377">
              <a:defRPr/>
            </a:pPr>
            <a:r>
              <a:rPr lang="en-GB" sz="5867" b="1" dirty="0">
                <a:solidFill>
                  <a:prstClr val="black"/>
                </a:solidFill>
                <a:latin typeface="Arial"/>
                <a:cs typeface="Arial" panose="020B0604020202020204" pitchFamily="34" charset="0"/>
              </a:rPr>
              <a:t>?</a:t>
            </a:r>
          </a:p>
        </p:txBody>
      </p:sp>
    </p:spTree>
    <p:extLst>
      <p:ext uri="{BB962C8B-B14F-4D97-AF65-F5344CB8AC3E}">
        <p14:creationId xmlns:p14="http://schemas.microsoft.com/office/powerpoint/2010/main" val="390503881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8" grpId="0"/>
      <p:bldP spid="29" grpId="0"/>
      <p:bldP spid="30" grpId="0"/>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7">
            <a:extLst>
              <a:ext uri="{FF2B5EF4-FFF2-40B4-BE49-F238E27FC236}">
                <a16:creationId xmlns:a16="http://schemas.microsoft.com/office/drawing/2014/main" id="{BA52D9D7-67B5-4023-8A8E-042669D6CE85}"/>
              </a:ext>
            </a:extLst>
          </p:cNvPr>
          <p:cNvSpPr txBox="1">
            <a:spLocks/>
          </p:cNvSpPr>
          <p:nvPr/>
        </p:nvSpPr>
        <p:spPr>
          <a:xfrm>
            <a:off x="226503" y="-1316545"/>
            <a:ext cx="9313107" cy="44576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FFFFFF"/>
                </a:solidFill>
                <a:latin typeface="+mn-lt"/>
              </a:rPr>
              <a:t>What is a facilitator? </a:t>
            </a:r>
          </a:p>
        </p:txBody>
      </p:sp>
      <p:cxnSp>
        <p:nvCxnSpPr>
          <p:cNvPr id="11" name="Straight Connector 10">
            <a:extLst>
              <a:ext uri="{FF2B5EF4-FFF2-40B4-BE49-F238E27FC236}">
                <a16:creationId xmlns:a16="http://schemas.microsoft.com/office/drawing/2014/main" id="{32E48959-A167-4DDA-99EC-6E66A44E2657}"/>
              </a:ext>
            </a:extLst>
          </p:cNvPr>
          <p:cNvCxnSpPr>
            <a:cxnSpLocks/>
          </p:cNvCxnSpPr>
          <p:nvPr/>
        </p:nvCxnSpPr>
        <p:spPr>
          <a:xfrm>
            <a:off x="0" y="451930"/>
            <a:ext cx="5016617"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itle 7">
            <a:extLst>
              <a:ext uri="{FF2B5EF4-FFF2-40B4-BE49-F238E27FC236}">
                <a16:creationId xmlns:a16="http://schemas.microsoft.com/office/drawing/2014/main" id="{5E88E1E8-D137-42CD-BEFB-7F93B32B4DC8}"/>
              </a:ext>
            </a:extLst>
          </p:cNvPr>
          <p:cNvSpPr txBox="1">
            <a:spLocks/>
          </p:cNvSpPr>
          <p:nvPr/>
        </p:nvSpPr>
        <p:spPr>
          <a:xfrm>
            <a:off x="2023145" y="1492509"/>
            <a:ext cx="8345647" cy="1788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FFFFFF"/>
                </a:solidFill>
                <a:latin typeface="+mn-lt"/>
              </a:rPr>
              <a:t>-</a:t>
            </a:r>
            <a:r>
              <a:rPr lang="en-US" sz="2800" dirty="0">
                <a:solidFill>
                  <a:srgbClr val="FFFFFF"/>
                </a:solidFill>
                <a:latin typeface="+mn-lt"/>
              </a:rPr>
              <a:t>Overseeing interactions within the team </a:t>
            </a:r>
            <a:endParaRPr lang="en-US" sz="3600" dirty="0">
              <a:solidFill>
                <a:srgbClr val="FFFFFF"/>
              </a:solidFill>
              <a:latin typeface="+mn-lt"/>
            </a:endParaRPr>
          </a:p>
        </p:txBody>
      </p:sp>
      <p:sp>
        <p:nvSpPr>
          <p:cNvPr id="14" name="Title 7">
            <a:extLst>
              <a:ext uri="{FF2B5EF4-FFF2-40B4-BE49-F238E27FC236}">
                <a16:creationId xmlns:a16="http://schemas.microsoft.com/office/drawing/2014/main" id="{6B5AD0A5-AD27-4BA7-ABA0-01401AC9133D}"/>
              </a:ext>
            </a:extLst>
          </p:cNvPr>
          <p:cNvSpPr txBox="1">
            <a:spLocks/>
          </p:cNvSpPr>
          <p:nvPr/>
        </p:nvSpPr>
        <p:spPr>
          <a:xfrm>
            <a:off x="781473" y="-542705"/>
            <a:ext cx="9820710" cy="44576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FFFFFF"/>
                </a:solidFill>
                <a:latin typeface="+mn-lt"/>
              </a:rPr>
              <a:t>The facilitator of collaboration that brings out the best in everyone by; </a:t>
            </a:r>
          </a:p>
        </p:txBody>
      </p:sp>
      <p:sp>
        <p:nvSpPr>
          <p:cNvPr id="15" name="Title 7">
            <a:extLst>
              <a:ext uri="{FF2B5EF4-FFF2-40B4-BE49-F238E27FC236}">
                <a16:creationId xmlns:a16="http://schemas.microsoft.com/office/drawing/2014/main" id="{0711F546-6C81-4AB2-A73B-DA4B8459094D}"/>
              </a:ext>
            </a:extLst>
          </p:cNvPr>
          <p:cNvSpPr txBox="1">
            <a:spLocks/>
          </p:cNvSpPr>
          <p:nvPr/>
        </p:nvSpPr>
        <p:spPr>
          <a:xfrm>
            <a:off x="2023145" y="2126191"/>
            <a:ext cx="8345647" cy="1788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FFFFFF"/>
                </a:solidFill>
                <a:latin typeface="+mn-lt"/>
              </a:rPr>
              <a:t>-</a:t>
            </a:r>
            <a:r>
              <a:rPr lang="en-US" sz="2800" dirty="0">
                <a:solidFill>
                  <a:srgbClr val="FFFFFF"/>
                </a:solidFill>
                <a:latin typeface="+mn-lt"/>
              </a:rPr>
              <a:t>Ensuring interpersonal communications are clear </a:t>
            </a:r>
            <a:endParaRPr lang="en-US" sz="3600" dirty="0">
              <a:solidFill>
                <a:srgbClr val="FFFFFF"/>
              </a:solidFill>
              <a:latin typeface="+mn-lt"/>
            </a:endParaRPr>
          </a:p>
        </p:txBody>
      </p:sp>
      <p:sp>
        <p:nvSpPr>
          <p:cNvPr id="16" name="Title 7">
            <a:extLst>
              <a:ext uri="{FF2B5EF4-FFF2-40B4-BE49-F238E27FC236}">
                <a16:creationId xmlns:a16="http://schemas.microsoft.com/office/drawing/2014/main" id="{DAC7D7EB-1C03-4EB4-A4E5-6CA387FD7F9A}"/>
              </a:ext>
            </a:extLst>
          </p:cNvPr>
          <p:cNvSpPr txBox="1">
            <a:spLocks/>
          </p:cNvSpPr>
          <p:nvPr/>
        </p:nvSpPr>
        <p:spPr>
          <a:xfrm>
            <a:off x="2023145" y="2974648"/>
            <a:ext cx="8345647" cy="1788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FFFFFF"/>
                </a:solidFill>
                <a:latin typeface="+mn-lt"/>
              </a:rPr>
              <a:t>-Making sure that all work conducted is documented and included in the report </a:t>
            </a:r>
          </a:p>
        </p:txBody>
      </p:sp>
      <p:sp>
        <p:nvSpPr>
          <p:cNvPr id="17" name="Title 7">
            <a:extLst>
              <a:ext uri="{FF2B5EF4-FFF2-40B4-BE49-F238E27FC236}">
                <a16:creationId xmlns:a16="http://schemas.microsoft.com/office/drawing/2014/main" id="{FC396326-0D0E-4B4F-AA43-1F01DAAEE1EE}"/>
              </a:ext>
            </a:extLst>
          </p:cNvPr>
          <p:cNvSpPr txBox="1">
            <a:spLocks/>
          </p:cNvSpPr>
          <p:nvPr/>
        </p:nvSpPr>
        <p:spPr>
          <a:xfrm>
            <a:off x="2023144" y="3848723"/>
            <a:ext cx="8345647" cy="1788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FFFFFF"/>
                </a:solidFill>
                <a:latin typeface="+mn-lt"/>
              </a:rPr>
              <a:t>-</a:t>
            </a:r>
            <a:r>
              <a:rPr lang="en-US" sz="2800" dirty="0">
                <a:solidFill>
                  <a:srgbClr val="FFFFFF"/>
                </a:solidFill>
                <a:latin typeface="+mn-lt"/>
              </a:rPr>
              <a:t>Ensuring the project is managed transparently </a:t>
            </a:r>
            <a:endParaRPr lang="en-US" sz="3600" dirty="0">
              <a:solidFill>
                <a:srgbClr val="FFFFFF"/>
              </a:solidFill>
              <a:latin typeface="+mn-lt"/>
            </a:endParaRPr>
          </a:p>
        </p:txBody>
      </p:sp>
    </p:spTree>
    <p:extLst>
      <p:ext uri="{BB962C8B-B14F-4D97-AF65-F5344CB8AC3E}">
        <p14:creationId xmlns:p14="http://schemas.microsoft.com/office/powerpoint/2010/main" val="2139926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7">
            <a:extLst>
              <a:ext uri="{FF2B5EF4-FFF2-40B4-BE49-F238E27FC236}">
                <a16:creationId xmlns:a16="http://schemas.microsoft.com/office/drawing/2014/main" id="{BA52D9D7-67B5-4023-8A8E-042669D6CE85}"/>
              </a:ext>
            </a:extLst>
          </p:cNvPr>
          <p:cNvSpPr txBox="1">
            <a:spLocks/>
          </p:cNvSpPr>
          <p:nvPr/>
        </p:nvSpPr>
        <p:spPr>
          <a:xfrm>
            <a:off x="226503" y="-1316545"/>
            <a:ext cx="9313107" cy="44576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FFFFFF"/>
                </a:solidFill>
                <a:latin typeface="+mn-lt"/>
              </a:rPr>
              <a:t>What a facilitator is not </a:t>
            </a:r>
          </a:p>
        </p:txBody>
      </p:sp>
      <p:cxnSp>
        <p:nvCxnSpPr>
          <p:cNvPr id="11" name="Straight Connector 10">
            <a:extLst>
              <a:ext uri="{FF2B5EF4-FFF2-40B4-BE49-F238E27FC236}">
                <a16:creationId xmlns:a16="http://schemas.microsoft.com/office/drawing/2014/main" id="{32E48959-A167-4DDA-99EC-6E66A44E2657}"/>
              </a:ext>
            </a:extLst>
          </p:cNvPr>
          <p:cNvCxnSpPr>
            <a:cxnSpLocks/>
          </p:cNvCxnSpPr>
          <p:nvPr/>
        </p:nvCxnSpPr>
        <p:spPr>
          <a:xfrm>
            <a:off x="0" y="451930"/>
            <a:ext cx="5754848"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itle 7">
            <a:extLst>
              <a:ext uri="{FF2B5EF4-FFF2-40B4-BE49-F238E27FC236}">
                <a16:creationId xmlns:a16="http://schemas.microsoft.com/office/drawing/2014/main" id="{5E88E1E8-D137-42CD-BEFB-7F93B32B4DC8}"/>
              </a:ext>
            </a:extLst>
          </p:cNvPr>
          <p:cNvSpPr txBox="1">
            <a:spLocks/>
          </p:cNvSpPr>
          <p:nvPr/>
        </p:nvSpPr>
        <p:spPr>
          <a:xfrm>
            <a:off x="2023143" y="1185848"/>
            <a:ext cx="8345647" cy="1788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FFFFFF"/>
                </a:solidFill>
                <a:latin typeface="+mn-lt"/>
              </a:rPr>
              <a:t>-</a:t>
            </a:r>
            <a:r>
              <a:rPr lang="en-US" sz="2800" dirty="0">
                <a:solidFill>
                  <a:srgbClr val="FFFFFF"/>
                </a:solidFill>
                <a:latin typeface="+mn-lt"/>
              </a:rPr>
              <a:t>Responsible for the science (in its entirety) </a:t>
            </a:r>
            <a:endParaRPr lang="en-US" sz="3600" dirty="0">
              <a:solidFill>
                <a:srgbClr val="FFFFFF"/>
              </a:solidFill>
              <a:latin typeface="+mn-lt"/>
            </a:endParaRPr>
          </a:p>
        </p:txBody>
      </p:sp>
      <p:sp>
        <p:nvSpPr>
          <p:cNvPr id="15" name="Title 7">
            <a:extLst>
              <a:ext uri="{FF2B5EF4-FFF2-40B4-BE49-F238E27FC236}">
                <a16:creationId xmlns:a16="http://schemas.microsoft.com/office/drawing/2014/main" id="{0711F546-6C81-4AB2-A73B-DA4B8459094D}"/>
              </a:ext>
            </a:extLst>
          </p:cNvPr>
          <p:cNvSpPr txBox="1">
            <a:spLocks/>
          </p:cNvSpPr>
          <p:nvPr/>
        </p:nvSpPr>
        <p:spPr>
          <a:xfrm>
            <a:off x="2023143" y="1919765"/>
            <a:ext cx="8345647" cy="1788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FFFFFF"/>
                </a:solidFill>
                <a:latin typeface="+mn-lt"/>
              </a:rPr>
              <a:t>-</a:t>
            </a:r>
            <a:r>
              <a:rPr lang="en-US" sz="2800" dirty="0">
                <a:solidFill>
                  <a:srgbClr val="FFFFFF"/>
                </a:solidFill>
                <a:latin typeface="+mn-lt"/>
              </a:rPr>
              <a:t>The boss/manager </a:t>
            </a:r>
            <a:endParaRPr lang="en-US" sz="3600" dirty="0">
              <a:solidFill>
                <a:srgbClr val="FFFFFF"/>
              </a:solidFill>
              <a:latin typeface="+mn-lt"/>
            </a:endParaRPr>
          </a:p>
        </p:txBody>
      </p:sp>
      <p:sp>
        <p:nvSpPr>
          <p:cNvPr id="16" name="Title 7">
            <a:extLst>
              <a:ext uri="{FF2B5EF4-FFF2-40B4-BE49-F238E27FC236}">
                <a16:creationId xmlns:a16="http://schemas.microsoft.com/office/drawing/2014/main" id="{DAC7D7EB-1C03-4EB4-A4E5-6CA387FD7F9A}"/>
              </a:ext>
            </a:extLst>
          </p:cNvPr>
          <p:cNvSpPr txBox="1">
            <a:spLocks/>
          </p:cNvSpPr>
          <p:nvPr/>
        </p:nvSpPr>
        <p:spPr>
          <a:xfrm>
            <a:off x="2023143" y="2844550"/>
            <a:ext cx="8345647" cy="1788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FFFFFF"/>
                </a:solidFill>
                <a:latin typeface="+mn-lt"/>
              </a:rPr>
              <a:t>-Responsible for answering admin questions </a:t>
            </a:r>
          </a:p>
        </p:txBody>
      </p:sp>
      <p:sp>
        <p:nvSpPr>
          <p:cNvPr id="17" name="Title 7">
            <a:extLst>
              <a:ext uri="{FF2B5EF4-FFF2-40B4-BE49-F238E27FC236}">
                <a16:creationId xmlns:a16="http://schemas.microsoft.com/office/drawing/2014/main" id="{FC396326-0D0E-4B4F-AA43-1F01DAAEE1EE}"/>
              </a:ext>
            </a:extLst>
          </p:cNvPr>
          <p:cNvSpPr txBox="1">
            <a:spLocks/>
          </p:cNvSpPr>
          <p:nvPr/>
        </p:nvSpPr>
        <p:spPr>
          <a:xfrm>
            <a:off x="2023144" y="3848723"/>
            <a:ext cx="8345647" cy="1788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FFFFFF"/>
                </a:solidFill>
                <a:latin typeface="+mn-lt"/>
              </a:rPr>
              <a:t>-</a:t>
            </a:r>
            <a:r>
              <a:rPr lang="en-US" sz="2800" dirty="0">
                <a:solidFill>
                  <a:srgbClr val="FFFFFF"/>
                </a:solidFill>
                <a:latin typeface="+mn-lt"/>
              </a:rPr>
              <a:t>Responsible for the quality of the final report </a:t>
            </a:r>
            <a:endParaRPr lang="en-US" sz="3600" dirty="0">
              <a:solidFill>
                <a:srgbClr val="FFFFFF"/>
              </a:solidFill>
              <a:latin typeface="+mn-lt"/>
            </a:endParaRPr>
          </a:p>
        </p:txBody>
      </p:sp>
    </p:spTree>
    <p:extLst>
      <p:ext uri="{BB962C8B-B14F-4D97-AF65-F5344CB8AC3E}">
        <p14:creationId xmlns:p14="http://schemas.microsoft.com/office/powerpoint/2010/main" val="619515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F9A38-75CA-4A07-BA2E-BBCD8C67DCFE}"/>
              </a:ext>
            </a:extLst>
          </p:cNvPr>
          <p:cNvSpPr>
            <a:spLocks noGrp="1"/>
          </p:cNvSpPr>
          <p:nvPr>
            <p:ph type="title"/>
          </p:nvPr>
        </p:nvSpPr>
        <p:spPr>
          <a:xfrm>
            <a:off x="659624" y="2082719"/>
            <a:ext cx="11040533" cy="762016"/>
          </a:xfrm>
        </p:spPr>
        <p:txBody>
          <a:bodyPr>
            <a:normAutofit fontScale="90000"/>
          </a:bodyPr>
          <a:lstStyle/>
          <a:p>
            <a:r>
              <a:rPr lang="en-GB" b="1" dirty="0">
                <a:latin typeface="+mn-lt"/>
                <a:cs typeface="Arial" panose="020B0604020202020204" pitchFamily="34" charset="0"/>
              </a:rPr>
              <a:t>Meta-facilitators </a:t>
            </a:r>
          </a:p>
        </p:txBody>
      </p:sp>
      <p:sp>
        <p:nvSpPr>
          <p:cNvPr id="3" name="Title 1">
            <a:extLst>
              <a:ext uri="{FF2B5EF4-FFF2-40B4-BE49-F238E27FC236}">
                <a16:creationId xmlns:a16="http://schemas.microsoft.com/office/drawing/2014/main" id="{6BBF2D57-A381-487B-83D9-49F29F677DBD}"/>
              </a:ext>
            </a:extLst>
          </p:cNvPr>
          <p:cNvSpPr txBox="1">
            <a:spLocks/>
          </p:cNvSpPr>
          <p:nvPr/>
        </p:nvSpPr>
        <p:spPr>
          <a:xfrm>
            <a:off x="4222340" y="3114566"/>
            <a:ext cx="7477817" cy="3382334"/>
          </a:xfrm>
          <a:prstGeom prst="rect">
            <a:avLst/>
          </a:prstGeom>
        </p:spPr>
        <p:txBody>
          <a:bodyPr vert="horz" lIns="91440" tIns="45720" rIns="91440" bIns="45720" rtlCol="0" anchor="ctr">
            <a:normAutofit fontScale="40000" lnSpcReduction="20000"/>
          </a:bodyPr>
          <a:lstStyle>
            <a:lvl1pPr algn="l" defTabSz="914400" rtl="0" eaLnBrk="1" latinLnBrk="0" hangingPunct="1">
              <a:lnSpc>
                <a:spcPct val="100000"/>
              </a:lnSpc>
              <a:spcBef>
                <a:spcPct val="0"/>
              </a:spcBef>
              <a:buNone/>
              <a:defRPr sz="4533" b="0" kern="1200">
                <a:solidFill>
                  <a:schemeClr val="bg1"/>
                </a:solidFill>
                <a:latin typeface="+mj-lt"/>
                <a:ea typeface="+mj-ea"/>
                <a:cs typeface="+mj-cs"/>
              </a:defRPr>
            </a:lvl1pPr>
          </a:lstStyle>
          <a:p>
            <a:r>
              <a:rPr lang="en-GB" sz="7000" dirty="0">
                <a:latin typeface="+mn-lt"/>
                <a:cs typeface="Arial" panose="020B0604020202020204" pitchFamily="34" charset="0"/>
              </a:rPr>
              <a:t>Consider them the </a:t>
            </a:r>
            <a:r>
              <a:rPr lang="en-GB" sz="7000" dirty="0">
                <a:latin typeface="+mn-lt"/>
              </a:rPr>
              <a:t>facilitator for the facilitators. We are focused on enabling your success (which will cascade down to the success of your team).</a:t>
            </a:r>
          </a:p>
          <a:p>
            <a:r>
              <a:rPr lang="en-GB" sz="7000" dirty="0">
                <a:latin typeface="+mn-lt"/>
              </a:rPr>
              <a:t> </a:t>
            </a:r>
          </a:p>
          <a:p>
            <a:r>
              <a:rPr lang="en-GB" sz="7000" dirty="0">
                <a:latin typeface="+mn-lt"/>
              </a:rPr>
              <a:t>The ‘meta-facilitators’ will be available by email, on slack and phone in advance of the data study group and throughout the week itself.</a:t>
            </a:r>
          </a:p>
          <a:p>
            <a:r>
              <a:rPr lang="en-GB" dirty="0"/>
              <a:t> </a:t>
            </a:r>
          </a:p>
          <a:p>
            <a:endParaRPr lang="en-GB" b="1" dirty="0">
              <a:latin typeface="+mn-lt"/>
              <a:cs typeface="Arial" panose="020B0604020202020204" pitchFamily="34" charset="0"/>
            </a:endParaRPr>
          </a:p>
        </p:txBody>
      </p:sp>
    </p:spTree>
    <p:extLst>
      <p:ext uri="{BB962C8B-B14F-4D97-AF65-F5344CB8AC3E}">
        <p14:creationId xmlns:p14="http://schemas.microsoft.com/office/powerpoint/2010/main" val="1048914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Lbw5NjlrJfr7GfM678J-HiRes.jpg"/>
          <p:cNvPicPr>
            <a:picLocks noChangeAspect="1"/>
          </p:cNvPicPr>
          <p:nvPr/>
        </p:nvPicPr>
        <p:blipFill rotWithShape="1">
          <a:blip r:embed="rId3"/>
          <a:srcRect t="17067" b="-1"/>
          <a:stretch/>
        </p:blipFill>
        <p:spPr>
          <a:xfrm>
            <a:off x="0" y="1024128"/>
            <a:ext cx="12192000" cy="5687568"/>
          </a:xfrm>
          <a:prstGeom prst="rect">
            <a:avLst/>
          </a:prstGeom>
        </p:spPr>
      </p:pic>
      <p:sp>
        <p:nvSpPr>
          <p:cNvPr id="3" name="Title 1">
            <a:extLst>
              <a:ext uri="{FF2B5EF4-FFF2-40B4-BE49-F238E27FC236}">
                <a16:creationId xmlns:a16="http://schemas.microsoft.com/office/drawing/2014/main" id="{EDE65539-AB44-4E82-870C-80EE02141F0E}"/>
              </a:ext>
            </a:extLst>
          </p:cNvPr>
          <p:cNvSpPr txBox="1">
            <a:spLocks/>
          </p:cNvSpPr>
          <p:nvPr/>
        </p:nvSpPr>
        <p:spPr>
          <a:xfrm>
            <a:off x="-1239532" y="546516"/>
            <a:ext cx="11039475" cy="623916"/>
          </a:xfrm>
          <a:prstGeom prst="rect">
            <a:avLst/>
          </a:prstGeom>
        </p:spPr>
        <p:txBody>
          <a:bodyPr>
            <a:normAutofit fontScale="67500" lnSpcReduction="20000"/>
          </a:bodyPr>
          <a:lstStyle>
            <a:lvl1pPr algn="ctr" defTabSz="1219170" rtl="0" eaLnBrk="1" latinLnBrk="0" hangingPunct="1">
              <a:spcBef>
                <a:spcPct val="0"/>
              </a:spcBef>
              <a:buNone/>
              <a:defRPr sz="5867" kern="1200">
                <a:solidFill>
                  <a:schemeClr val="tx1"/>
                </a:solidFill>
                <a:latin typeface="+mj-lt"/>
                <a:ea typeface="+mj-ea"/>
                <a:cs typeface="+mj-cs"/>
              </a:defRPr>
            </a:lvl1pPr>
          </a:lstStyle>
          <a:p>
            <a:pPr>
              <a:defRPr/>
            </a:pPr>
            <a:r>
              <a:rPr lang="en-GB" b="1" dirty="0">
                <a:cs typeface="Arial" panose="020B0604020202020204" pitchFamily="34" charset="0"/>
              </a:rPr>
              <a:t>Data Study Group Daily Schedule </a:t>
            </a:r>
          </a:p>
        </p:txBody>
      </p:sp>
      <p:cxnSp>
        <p:nvCxnSpPr>
          <p:cNvPr id="5" name="Straight Connector 4">
            <a:extLst>
              <a:ext uri="{FF2B5EF4-FFF2-40B4-BE49-F238E27FC236}">
                <a16:creationId xmlns:a16="http://schemas.microsoft.com/office/drawing/2014/main" id="{60AD3DAD-9855-4E17-A4A1-0257648E3775}"/>
              </a:ext>
            </a:extLst>
          </p:cNvPr>
          <p:cNvCxnSpPr/>
          <p:nvPr/>
        </p:nvCxnSpPr>
        <p:spPr>
          <a:xfrm>
            <a:off x="0" y="393192"/>
            <a:ext cx="8211312" cy="0"/>
          </a:xfrm>
          <a:prstGeom prst="line">
            <a:avLst/>
          </a:prstGeom>
          <a:ln w="57150"/>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4FF9F-BFAE-4C3E-BFE0-77E12DDB2BFA}"/>
              </a:ext>
            </a:extLst>
          </p:cNvPr>
          <p:cNvSpPr txBox="1">
            <a:spLocks/>
          </p:cNvSpPr>
          <p:nvPr/>
        </p:nvSpPr>
        <p:spPr>
          <a:xfrm>
            <a:off x="-823896" y="615788"/>
            <a:ext cx="11039475" cy="623916"/>
          </a:xfrm>
          <a:prstGeom prst="rect">
            <a:avLst/>
          </a:prstGeom>
        </p:spPr>
        <p:txBody>
          <a:bodyPr>
            <a:normAutofit fontScale="67500" lnSpcReduction="20000"/>
          </a:bodyPr>
          <a:lstStyle>
            <a:lvl1pPr algn="ctr" defTabSz="1219170" rtl="0" eaLnBrk="1" latinLnBrk="0" hangingPunct="1">
              <a:spcBef>
                <a:spcPct val="0"/>
              </a:spcBef>
              <a:buNone/>
              <a:defRPr sz="5867" kern="1200">
                <a:solidFill>
                  <a:schemeClr val="tx1"/>
                </a:solidFill>
                <a:latin typeface="+mj-lt"/>
                <a:ea typeface="+mj-ea"/>
                <a:cs typeface="+mj-cs"/>
              </a:defRPr>
            </a:lvl1pPr>
          </a:lstStyle>
          <a:p>
            <a:pPr>
              <a:defRPr/>
            </a:pPr>
            <a:r>
              <a:rPr lang="en-GB" b="1" dirty="0">
                <a:cs typeface="Arial" panose="020B0604020202020204" pitchFamily="34" charset="0"/>
              </a:rPr>
              <a:t>Facilitator/ Meta- facilitator Meetings </a:t>
            </a:r>
          </a:p>
        </p:txBody>
      </p:sp>
      <p:cxnSp>
        <p:nvCxnSpPr>
          <p:cNvPr id="3" name="Straight Connector 2">
            <a:extLst>
              <a:ext uri="{FF2B5EF4-FFF2-40B4-BE49-F238E27FC236}">
                <a16:creationId xmlns:a16="http://schemas.microsoft.com/office/drawing/2014/main" id="{8575477A-0345-4ABF-B0B3-467356FE1F80}"/>
              </a:ext>
            </a:extLst>
          </p:cNvPr>
          <p:cNvCxnSpPr>
            <a:cxnSpLocks/>
          </p:cNvCxnSpPr>
          <p:nvPr/>
        </p:nvCxnSpPr>
        <p:spPr>
          <a:xfrm>
            <a:off x="0" y="393192"/>
            <a:ext cx="9116291" cy="0"/>
          </a:xfrm>
          <a:prstGeom prst="line">
            <a:avLst/>
          </a:prstGeom>
          <a:ln w="5715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4119CC2A-52D7-441D-9A58-2D373C864575}"/>
              </a:ext>
            </a:extLst>
          </p:cNvPr>
          <p:cNvSpPr txBox="1"/>
          <p:nvPr/>
        </p:nvSpPr>
        <p:spPr>
          <a:xfrm>
            <a:off x="789707" y="1898072"/>
            <a:ext cx="9425871" cy="3046988"/>
          </a:xfrm>
          <a:prstGeom prst="rect">
            <a:avLst/>
          </a:prstGeom>
          <a:noFill/>
        </p:spPr>
        <p:txBody>
          <a:bodyPr wrap="square" rtlCol="0">
            <a:spAutoFit/>
          </a:bodyPr>
          <a:lstStyle/>
          <a:p>
            <a:pPr marL="342900" indent="-342900">
              <a:buFont typeface="Arial" panose="020B0604020202020204" pitchFamily="34" charset="0"/>
              <a:buChar char="•"/>
            </a:pPr>
            <a:r>
              <a:rPr lang="en-GB" sz="2400" b="1" dirty="0">
                <a:latin typeface="+mj-lt"/>
              </a:rPr>
              <a:t>The morning ‘check in’, this is your chance to flag any serious issues, this meeting will take no longer than 15 minutes. </a:t>
            </a:r>
          </a:p>
          <a:p>
            <a:endParaRPr lang="en-GB" sz="2400" b="1" dirty="0">
              <a:latin typeface="+mj-lt"/>
            </a:endParaRPr>
          </a:p>
          <a:p>
            <a:pPr marL="342900" indent="-342900">
              <a:buFont typeface="Arial" panose="020B0604020202020204" pitchFamily="34" charset="0"/>
              <a:buChar char="•"/>
            </a:pPr>
            <a:r>
              <a:rPr lang="en-GB" sz="2400" b="1" dirty="0">
                <a:latin typeface="+mj-lt"/>
              </a:rPr>
              <a:t>The post lunch ‘catch up’. This is your chance to ask for advise, raise any topics for discussion and report any issues. (You don’t have to attend the afternoon catch up if everything is going great within your team!)</a:t>
            </a:r>
          </a:p>
        </p:txBody>
      </p:sp>
    </p:spTree>
    <p:extLst>
      <p:ext uri="{BB962C8B-B14F-4D97-AF65-F5344CB8AC3E}">
        <p14:creationId xmlns:p14="http://schemas.microsoft.com/office/powerpoint/2010/main" val="21117594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Red&amp;White - Alan Turing">
      <a:dk1>
        <a:sysClr val="windowText" lastClr="000000"/>
      </a:dk1>
      <a:lt1>
        <a:sysClr val="window" lastClr="FFFFFF"/>
      </a:lt1>
      <a:dk2>
        <a:srgbClr val="00FF00"/>
      </a:dk2>
      <a:lt2>
        <a:srgbClr val="00FFFF"/>
      </a:lt2>
      <a:accent1>
        <a:srgbClr val="0000FF"/>
      </a:accent1>
      <a:accent2>
        <a:srgbClr val="7D00FF"/>
      </a:accent2>
      <a:accent3>
        <a:srgbClr val="FF00FF"/>
      </a:accent3>
      <a:accent4>
        <a:srgbClr val="FF0000"/>
      </a:accent4>
      <a:accent5>
        <a:srgbClr val="FF7D00"/>
      </a:accent5>
      <a:accent6>
        <a:srgbClr val="FFFF00"/>
      </a:accent6>
      <a:hlink>
        <a:srgbClr val="FF7D00"/>
      </a:hlink>
      <a:folHlink>
        <a:srgbClr val="0000F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kumimoji="0" sz="1600" b="0" i="0" u="none" strike="noStrike" kern="1200" cap="none" spc="0" normalizeH="0" baseline="0" noProof="0" dirty="0" smtClean="0">
            <a:ln>
              <a:noFill/>
            </a:ln>
            <a:solidFill>
              <a:prstClr val="black"/>
            </a:solidFill>
            <a:effectLst/>
            <a:uLnTx/>
            <a:uFillTx/>
            <a:latin typeface="+mn-lt"/>
            <a:ea typeface="+mn-ea"/>
            <a:cs typeface="+mn-cs"/>
          </a:defRPr>
        </a:defPPr>
      </a:lstStyle>
    </a:txDef>
  </a:objectDefaults>
  <a:extraClrSchemeLst/>
  <a:extLst>
    <a:ext uri="{05A4C25C-085E-4340-85A3-A5531E510DB2}">
      <thm15:themeFamily xmlns:thm15="http://schemas.microsoft.com/office/thememl/2012/main" name="The Alan Turing Master PPT with intro slides_widescreen_v3" id="{5DFD5C9A-0A2C-4E03-B4D8-1CB4749D4479}" vid="{9C62355F-E4EE-46CD-BECD-0FFB3DDDDA07}"/>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DE422097E5C8A46838E12873F7135F7" ma:contentTypeVersion="12" ma:contentTypeDescription="Create a new document." ma:contentTypeScope="" ma:versionID="11e26ce4bd8a0bb1431242f73f2c2732">
  <xsd:schema xmlns:xsd="http://www.w3.org/2001/XMLSchema" xmlns:xs="http://www.w3.org/2001/XMLSchema" xmlns:p="http://schemas.microsoft.com/office/2006/metadata/properties" xmlns:ns2="d0b2176c-cfff-4ff7-b73e-1740997e3bd5" xmlns:ns3="642cbefa-35cc-43a8-90fb-55dcfdbf3bbf" targetNamespace="http://schemas.microsoft.com/office/2006/metadata/properties" ma:root="true" ma:fieldsID="5f63b32e5031489cf7ab6c165f13f88c" ns2:_="" ns3:_="">
    <xsd:import namespace="d0b2176c-cfff-4ff7-b73e-1740997e3bd5"/>
    <xsd:import namespace="642cbefa-35cc-43a8-90fb-55dcfdbf3bb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element ref="ns2:MediaServiceGenerationTime" minOccurs="0"/>
                <xsd:element ref="ns2:MediaServiceEventHashCode" minOccurs="0"/>
                <xsd:element ref="ns2:MediaServiceDateTaken"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b2176c-cfff-4ff7-b73e-1740997e3bd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42cbefa-35cc-43a8-90fb-55dcfdbf3bb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D6D05EC-66F3-47E6-837B-A3D3C8C28301}"/>
</file>

<file path=customXml/itemProps2.xml><?xml version="1.0" encoding="utf-8"?>
<ds:datastoreItem xmlns:ds="http://schemas.openxmlformats.org/officeDocument/2006/customXml" ds:itemID="{2F88BC54-C2C5-49C6-A78E-AA3A3629E3F3}">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D431510B-DD15-46D7-9C85-B762034EAFF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17133</TotalTime>
  <Words>837</Words>
  <Application>Microsoft Office PowerPoint</Application>
  <PresentationFormat>Widescreen</PresentationFormat>
  <Paragraphs>108</Paragraphs>
  <Slides>21</Slides>
  <Notes>3</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21</vt:i4>
      </vt:variant>
    </vt:vector>
  </HeadingPairs>
  <TitlesOfParts>
    <vt:vector size="27" baseType="lpstr">
      <vt:lpstr>Arial</vt:lpstr>
      <vt:lpstr>Calibri</vt:lpstr>
      <vt:lpstr>Calibri Light</vt:lpstr>
      <vt:lpstr>Office Theme</vt:lpstr>
      <vt:lpstr>2_Office Theme</vt:lpstr>
      <vt:lpstr>1_Office Theme</vt:lpstr>
      <vt:lpstr>Facilitator Training </vt:lpstr>
      <vt:lpstr>Welcome &amp; Thank you!</vt:lpstr>
      <vt:lpstr>Introduction to The Data Study Group  from Jules Manser, Data Study Group Project Manager</vt:lpstr>
      <vt:lpstr>What are                                          </vt:lpstr>
      <vt:lpstr>PowerPoint Presentation</vt:lpstr>
      <vt:lpstr>PowerPoint Presentation</vt:lpstr>
      <vt:lpstr>Meta-facilitators </vt:lpstr>
      <vt:lpstr>PowerPoint Presentation</vt:lpstr>
      <vt:lpstr>PowerPoint Presentation</vt:lpstr>
      <vt:lpstr>PowerPoint Presentation</vt:lpstr>
      <vt:lpstr>Lunch </vt:lpstr>
      <vt:lpstr>Using the printed instructions please try and access your data  </vt:lpstr>
      <vt:lpstr>PowerPoint Presentation</vt:lpstr>
      <vt:lpstr>PowerPoint Presentation</vt:lpstr>
      <vt:lpstr>PowerPoint Presentation</vt:lpstr>
      <vt:lpstr>Technical Overview, with Dr James Robinson, Senior Research Software Engineer </vt:lpstr>
      <vt:lpstr>The Safe Haven Project</vt:lpstr>
      <vt:lpstr>PowerPoint Presentation</vt:lpstr>
      <vt:lpstr>PowerPoint Presentation</vt:lpstr>
      <vt:lpstr>PowerPoint Presentation</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Facilitator Training </dc:title>
  <dc:creator>Daisy Parry</dc:creator>
  <cp:lastModifiedBy>Jules Manser</cp:lastModifiedBy>
  <cp:revision>1</cp:revision>
  <dcterms:created xsi:type="dcterms:W3CDTF">2019-10-21T14:38:09Z</dcterms:created>
  <dcterms:modified xsi:type="dcterms:W3CDTF">2019-12-05T10:10:54Z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0x0101006DE422097E5C8A46838E12873F7135F7</vt:lpwstr>
  </property>
</Properties>
</file>